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60" r:id="rId4"/>
    <p:sldId id="258" r:id="rId5"/>
    <p:sldId id="259" r:id="rId6"/>
    <p:sldId id="261" r:id="rId7"/>
    <p:sldId id="262" r:id="rId8"/>
    <p:sldId id="264" r:id="rId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386"/>
    <p:restoredTop sz="94662"/>
  </p:normalViewPr>
  <p:slideViewPr>
    <p:cSldViewPr snapToGrid="0" snapToObjects="1">
      <p:cViewPr>
        <p:scale>
          <a:sx n="161" d="100"/>
          <a:sy n="161" d="100"/>
        </p:scale>
        <p:origin x="1192" y="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E96B16-1736-0A4B-80C0-B32AE675D24C}" type="datetimeFigureOut">
              <a:rPr kumimoji="1" lang="ko-KR" altLang="en-US" smtClean="0"/>
              <a:t>2016. 6. 30.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D6DEE8-CAF1-8949-BF7B-077733F67A3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264132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D6DEE8-CAF1-8949-BF7B-077733F67A38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42192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D6DEE8-CAF1-8949-BF7B-077733F67A38}" type="slidenum">
              <a:rPr kumimoji="1" lang="ko-KR" altLang="en-US" smtClean="0"/>
              <a:t>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13433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D6DEE8-CAF1-8949-BF7B-077733F67A38}" type="slidenum">
              <a:rPr kumimoji="1" lang="ko-KR" altLang="en-US" smtClean="0"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33090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부제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 smtClean="0"/>
              <a:t>마스터 부제목 스타일 편집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8C7F6-E1CD-8640-9DB6-01E1AEA2332D}" type="datetimeFigureOut">
              <a:rPr kumimoji="1" lang="ko-KR" altLang="en-US" smtClean="0"/>
              <a:t>2016. 6. 30.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7CD60-33DD-464F-92BC-598492000DE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227073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8C7F6-E1CD-8640-9DB6-01E1AEA2332D}" type="datetimeFigureOut">
              <a:rPr kumimoji="1" lang="ko-KR" altLang="en-US" smtClean="0"/>
              <a:t>2016. 6. 30.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7CD60-33DD-464F-92BC-598492000DE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407610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8C7F6-E1CD-8640-9DB6-01E1AEA2332D}" type="datetimeFigureOut">
              <a:rPr kumimoji="1" lang="ko-KR" altLang="en-US" smtClean="0"/>
              <a:t>2016. 6. 30.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7CD60-33DD-464F-92BC-598492000DE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966438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8C7F6-E1CD-8640-9DB6-01E1AEA2332D}" type="datetimeFigureOut">
              <a:rPr kumimoji="1" lang="ko-KR" altLang="en-US" smtClean="0"/>
              <a:t>2016. 6. 30.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7CD60-33DD-464F-92BC-598492000DE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02989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8C7F6-E1CD-8640-9DB6-01E1AEA2332D}" type="datetimeFigureOut">
              <a:rPr kumimoji="1" lang="ko-KR" altLang="en-US" smtClean="0"/>
              <a:t>2016. 6. 30.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7CD60-33DD-464F-92BC-598492000DE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018583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8C7F6-E1CD-8640-9DB6-01E1AEA2332D}" type="datetimeFigureOut">
              <a:rPr kumimoji="1" lang="ko-KR" altLang="en-US" smtClean="0"/>
              <a:t>2016. 6. 30.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7CD60-33DD-464F-92BC-598492000DE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075791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8C7F6-E1CD-8640-9DB6-01E1AEA2332D}" type="datetimeFigureOut">
              <a:rPr kumimoji="1" lang="ko-KR" altLang="en-US" smtClean="0"/>
              <a:t>2016. 6. 30.</a:t>
            </a:fld>
            <a:endParaRPr kumimoji="1"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7CD60-33DD-464F-92BC-598492000DE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79653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8C7F6-E1CD-8640-9DB6-01E1AEA2332D}" type="datetimeFigureOut">
              <a:rPr kumimoji="1" lang="ko-KR" altLang="en-US" smtClean="0"/>
              <a:t>2016. 6. 30.</a:t>
            </a:fld>
            <a:endParaRPr kumimoji="1"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7CD60-33DD-464F-92BC-598492000DE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190378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8C7F6-E1CD-8640-9DB6-01E1AEA2332D}" type="datetimeFigureOut">
              <a:rPr kumimoji="1" lang="ko-KR" altLang="en-US" smtClean="0"/>
              <a:t>2016. 6. 30.</a:t>
            </a:fld>
            <a:endParaRPr kumimoji="1"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7CD60-33DD-464F-92BC-598492000DE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995363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8C7F6-E1CD-8640-9DB6-01E1AEA2332D}" type="datetimeFigureOut">
              <a:rPr kumimoji="1" lang="ko-KR" altLang="en-US" smtClean="0"/>
              <a:t>2016. 6. 30.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7CD60-33DD-464F-92BC-598492000DE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025240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8C7F6-E1CD-8640-9DB6-01E1AEA2332D}" type="datetimeFigureOut">
              <a:rPr kumimoji="1" lang="ko-KR" altLang="en-US" smtClean="0"/>
              <a:t>2016. 6. 30.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7CD60-33DD-464F-92BC-598492000DE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55686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38C7F6-E1CD-8640-9DB6-01E1AEA2332D}" type="datetimeFigureOut">
              <a:rPr kumimoji="1" lang="ko-KR" altLang="en-US" smtClean="0"/>
              <a:t>2016. 6. 30.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37CD60-33DD-464F-92BC-598492000DE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592492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5.tiff"/><Relationship Id="rId5" Type="http://schemas.openxmlformats.org/officeDocument/2006/relationships/image" Target="../media/image6.png"/><Relationship Id="rId6" Type="http://schemas.openxmlformats.org/officeDocument/2006/relationships/image" Target="../media/image7.tiff"/><Relationship Id="rId7" Type="http://schemas.openxmlformats.org/officeDocument/2006/relationships/image" Target="../media/image8.tiff"/><Relationship Id="rId8" Type="http://schemas.openxmlformats.org/officeDocument/2006/relationships/image" Target="../media/image9.tif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tiff"/><Relationship Id="rId6" Type="http://schemas.openxmlformats.org/officeDocument/2006/relationships/image" Target="../media/image13.jp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944880" y="1699395"/>
            <a:ext cx="3055002" cy="2670707"/>
            <a:chOff x="1622442" y="922226"/>
            <a:chExt cx="2812398" cy="4076494"/>
          </a:xfrm>
        </p:grpSpPr>
        <p:grpSp>
          <p:nvGrpSpPr>
            <p:cNvPr id="11" name="그룹 10"/>
            <p:cNvGrpSpPr/>
            <p:nvPr/>
          </p:nvGrpSpPr>
          <p:grpSpPr>
            <a:xfrm>
              <a:off x="1622442" y="922226"/>
              <a:ext cx="2812398" cy="4076494"/>
              <a:chOff x="1622442" y="922226"/>
              <a:chExt cx="2812398" cy="4076494"/>
            </a:xfrm>
          </p:grpSpPr>
          <p:sp>
            <p:nvSpPr>
              <p:cNvPr id="4" name="직사각형 3"/>
              <p:cNvSpPr/>
              <p:nvPr/>
            </p:nvSpPr>
            <p:spPr>
              <a:xfrm>
                <a:off x="1622442" y="922226"/>
                <a:ext cx="2812398" cy="4076494"/>
              </a:xfrm>
              <a:prstGeom prst="rect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5" name="직사각형 4"/>
              <p:cNvSpPr/>
              <p:nvPr/>
            </p:nvSpPr>
            <p:spPr>
              <a:xfrm>
                <a:off x="1622442" y="922226"/>
                <a:ext cx="2812398" cy="65154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dirty="0" smtClean="0">
                    <a:solidFill>
                      <a:schemeClr val="bg1"/>
                    </a:solidFill>
                  </a:rPr>
                  <a:t>Original Data</a:t>
                </a:r>
                <a:endParaRPr kumimoji="1" lang="ko-KR" altLang="en-US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9" name="TextBox 8"/>
            <p:cNvSpPr txBox="1"/>
            <p:nvPr/>
          </p:nvSpPr>
          <p:spPr>
            <a:xfrm>
              <a:off x="1790700" y="1722120"/>
              <a:ext cx="2491740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charset="0"/>
                <a:buChar char="•"/>
              </a:pPr>
              <a:r>
                <a:rPr kumimoji="1" lang="en-US" altLang="ko-KR" dirty="0" smtClean="0"/>
                <a:t>Data</a:t>
              </a:r>
              <a:r>
                <a:rPr kumimoji="1" lang="ko-KR" altLang="en-US" dirty="0" smtClean="0"/>
                <a:t> 사이 통일되지 않은 </a:t>
              </a:r>
              <a:r>
                <a:rPr kumimoji="1" lang="en-US" altLang="ko-KR" dirty="0" smtClean="0"/>
                <a:t>value</a:t>
              </a:r>
              <a:r>
                <a:rPr kumimoji="1" lang="ko-KR" altLang="en-US" dirty="0" smtClean="0"/>
                <a:t> 값의 크기</a:t>
              </a:r>
              <a:endParaRPr kumimoji="1" lang="en-US" altLang="ko-KR" dirty="0" smtClean="0"/>
            </a:p>
            <a:p>
              <a:pPr marL="285750" indent="-285750">
                <a:lnSpc>
                  <a:spcPct val="150000"/>
                </a:lnSpc>
                <a:buFont typeface="Arial" charset="0"/>
                <a:buChar char="•"/>
              </a:pPr>
              <a:r>
                <a:rPr kumimoji="1" lang="ko-KR" altLang="en-US" dirty="0" smtClean="0"/>
                <a:t>일정하지 않은 </a:t>
              </a:r>
              <a:r>
                <a:rPr kumimoji="1" lang="en-US" altLang="ko-KR" dirty="0" smtClean="0"/>
                <a:t>time_stamp</a:t>
              </a:r>
              <a:r>
                <a:rPr kumimoji="1" lang="ko-KR" altLang="en-US" dirty="0" smtClean="0"/>
                <a:t>간격</a:t>
              </a:r>
              <a:endParaRPr kumimoji="1" lang="en-US" altLang="ko-KR" dirty="0" smtClean="0"/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8161638" y="1699395"/>
            <a:ext cx="3055002" cy="2670707"/>
            <a:chOff x="7611762" y="922226"/>
            <a:chExt cx="2812398" cy="4076494"/>
          </a:xfrm>
        </p:grpSpPr>
        <p:sp>
          <p:nvSpPr>
            <p:cNvPr id="6" name="직사각형 5"/>
            <p:cNvSpPr/>
            <p:nvPr/>
          </p:nvSpPr>
          <p:spPr>
            <a:xfrm>
              <a:off x="7611762" y="922226"/>
              <a:ext cx="2812398" cy="4076494"/>
            </a:xfrm>
            <a:prstGeom prst="rect">
              <a:avLst/>
            </a:prstGeom>
            <a:ln w="38100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7611762" y="922226"/>
              <a:ext cx="2812398" cy="65154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 smtClean="0">
                  <a:solidFill>
                    <a:schemeClr val="bg1"/>
                  </a:solidFill>
                </a:rPr>
                <a:t>Preprocessed Data</a:t>
              </a:r>
              <a:endParaRPr kumimoji="1"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772400" y="1722120"/>
              <a:ext cx="2491740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charset="0"/>
                <a:buChar char="•"/>
              </a:pPr>
              <a:r>
                <a:rPr kumimoji="1" lang="en-US" altLang="ko-KR" dirty="0" smtClean="0"/>
                <a:t>Data</a:t>
              </a:r>
              <a:r>
                <a:rPr kumimoji="1" lang="ko-KR" altLang="en-US" dirty="0" smtClean="0"/>
                <a:t> 사이 통일된 </a:t>
              </a:r>
              <a:r>
                <a:rPr kumimoji="1" lang="en-US" altLang="ko-KR" dirty="0"/>
                <a:t>v</a:t>
              </a:r>
              <a:r>
                <a:rPr kumimoji="1" lang="en-US" altLang="ko-KR" dirty="0" smtClean="0"/>
                <a:t>alue</a:t>
              </a:r>
              <a:r>
                <a:rPr kumimoji="1" lang="ko-KR" altLang="en-US" dirty="0" smtClean="0"/>
                <a:t> 값의  크기</a:t>
              </a:r>
              <a:endParaRPr kumimoji="1" lang="en-US" altLang="ko-KR" dirty="0" smtClean="0"/>
            </a:p>
            <a:p>
              <a:pPr marL="285750" indent="-285750">
                <a:lnSpc>
                  <a:spcPct val="150000"/>
                </a:lnSpc>
                <a:buFont typeface="Arial" charset="0"/>
                <a:buChar char="•"/>
              </a:pPr>
              <a:r>
                <a:rPr kumimoji="1" lang="ko-KR" altLang="en-US" dirty="0" smtClean="0"/>
                <a:t>일정한 </a:t>
              </a:r>
              <a:r>
                <a:rPr kumimoji="1" lang="en-US" altLang="ko-KR" dirty="0" smtClean="0"/>
                <a:t>time_stamp</a:t>
              </a:r>
              <a:r>
                <a:rPr kumimoji="1" lang="ko-KR" altLang="en-US" dirty="0" smtClean="0"/>
                <a:t> 간격</a:t>
              </a:r>
              <a:endParaRPr kumimoji="1" lang="ko-KR" altLang="en-US" dirty="0"/>
            </a:p>
          </p:txBody>
        </p:sp>
      </p:grpSp>
      <p:sp>
        <p:nvSpPr>
          <p:cNvPr id="15" name="오른쪽 화살표[R] 14"/>
          <p:cNvSpPr/>
          <p:nvPr/>
        </p:nvSpPr>
        <p:spPr>
          <a:xfrm>
            <a:off x="4305300" y="1531517"/>
            <a:ext cx="3550920" cy="31091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[ Data Preprocessing ]</a:t>
            </a:r>
          </a:p>
          <a:p>
            <a:pPr marL="285750" indent="-285750" algn="ctr">
              <a:buFont typeface="Arial" charset="0"/>
              <a:buChar char="•"/>
            </a:pPr>
            <a:r>
              <a:rPr kumimoji="1" lang="en-US" altLang="ko-KR" dirty="0" smtClean="0"/>
              <a:t>Scaling</a:t>
            </a:r>
          </a:p>
          <a:p>
            <a:pPr marL="285750" indent="-285750" algn="ctr">
              <a:buFont typeface="Arial" charset="0"/>
              <a:buChar char="•"/>
            </a:pPr>
            <a:r>
              <a:rPr kumimoji="1" lang="en-US" altLang="ko-KR" dirty="0" smtClean="0"/>
              <a:t>Normalization</a:t>
            </a:r>
          </a:p>
          <a:p>
            <a:pPr marL="285750" indent="-285750" algn="ctr">
              <a:buFont typeface="Arial" charset="0"/>
              <a:buChar char="•"/>
            </a:pPr>
            <a:r>
              <a:rPr kumimoji="1" lang="en-US" altLang="ko-KR" dirty="0" smtClean="0"/>
              <a:t>Interpolation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683059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>
            <a:off x="563880" y="2689757"/>
            <a:ext cx="4008120" cy="2065123"/>
            <a:chOff x="929640" y="1699157"/>
            <a:chExt cx="4008120" cy="2065123"/>
          </a:xfrm>
        </p:grpSpPr>
        <p:grpSp>
          <p:nvGrpSpPr>
            <p:cNvPr id="4" name="그룹 3"/>
            <p:cNvGrpSpPr/>
            <p:nvPr/>
          </p:nvGrpSpPr>
          <p:grpSpPr>
            <a:xfrm>
              <a:off x="929640" y="2036848"/>
              <a:ext cx="1771699" cy="1389739"/>
              <a:chOff x="1622442" y="922226"/>
              <a:chExt cx="2812398" cy="3193682"/>
            </a:xfrm>
          </p:grpSpPr>
          <p:grpSp>
            <p:nvGrpSpPr>
              <p:cNvPr id="5" name="그룹 4"/>
              <p:cNvGrpSpPr/>
              <p:nvPr/>
            </p:nvGrpSpPr>
            <p:grpSpPr>
              <a:xfrm>
                <a:off x="1622442" y="922226"/>
                <a:ext cx="2812398" cy="3193682"/>
                <a:chOff x="1622442" y="922226"/>
                <a:chExt cx="2812398" cy="3193682"/>
              </a:xfrm>
            </p:grpSpPr>
            <p:sp>
              <p:nvSpPr>
                <p:cNvPr id="7" name="직사각형 6"/>
                <p:cNvSpPr/>
                <p:nvPr/>
              </p:nvSpPr>
              <p:spPr>
                <a:xfrm>
                  <a:off x="1622442" y="922228"/>
                  <a:ext cx="2812398" cy="3193680"/>
                </a:xfrm>
                <a:prstGeom prst="rect">
                  <a:avLst/>
                </a:prstGeom>
                <a:ln w="381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8" name="직사각형 7"/>
                <p:cNvSpPr/>
                <p:nvPr/>
              </p:nvSpPr>
              <p:spPr>
                <a:xfrm>
                  <a:off x="1622442" y="922226"/>
                  <a:ext cx="2812398" cy="651542"/>
                </a:xfrm>
                <a:prstGeom prst="rect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R" sz="1400" dirty="0" smtClean="0">
                      <a:solidFill>
                        <a:schemeClr val="bg1"/>
                      </a:solidFill>
                    </a:rPr>
                    <a:t>Original Data</a:t>
                  </a:r>
                  <a:endParaRPr kumimoji="1" lang="ko-KR" altLang="en-US" sz="1400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6" name="TextBox 5"/>
              <p:cNvSpPr txBox="1"/>
              <p:nvPr/>
            </p:nvSpPr>
            <p:spPr>
              <a:xfrm>
                <a:off x="1790700" y="1722120"/>
                <a:ext cx="2491740" cy="21218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charset="0"/>
                  <a:buChar char="•"/>
                </a:pPr>
                <a:r>
                  <a:rPr kumimoji="1" lang="en-US" altLang="ko-KR" sz="900" dirty="0" smtClean="0"/>
                  <a:t>Data</a:t>
                </a:r>
                <a:r>
                  <a:rPr kumimoji="1" lang="ko-KR" altLang="en-US" sz="900" dirty="0" smtClean="0"/>
                  <a:t> 사이 통일되지 않은 </a:t>
                </a:r>
                <a:r>
                  <a:rPr kumimoji="1" lang="en-US" altLang="ko-KR" sz="900" dirty="0" smtClean="0"/>
                  <a:t>value</a:t>
                </a:r>
                <a:r>
                  <a:rPr kumimoji="1" lang="ko-KR" altLang="en-US" sz="900" dirty="0" smtClean="0"/>
                  <a:t> 값의 크기</a:t>
                </a:r>
                <a:endParaRPr kumimoji="1" lang="en-US" altLang="ko-KR" sz="900" dirty="0" smtClean="0"/>
              </a:p>
              <a:p>
                <a:pPr marL="285750" indent="-285750">
                  <a:lnSpc>
                    <a:spcPct val="150000"/>
                  </a:lnSpc>
                  <a:buFont typeface="Arial" charset="0"/>
                  <a:buChar char="•"/>
                </a:pPr>
                <a:r>
                  <a:rPr kumimoji="1" lang="ko-KR" altLang="en-US" sz="900" dirty="0" smtClean="0"/>
                  <a:t>일정하지 않은 </a:t>
                </a:r>
                <a:r>
                  <a:rPr kumimoji="1" lang="en-US" altLang="ko-KR" sz="900" dirty="0" smtClean="0"/>
                  <a:t>time_stamp</a:t>
                </a:r>
                <a:r>
                  <a:rPr kumimoji="1" lang="ko-KR" altLang="en-US" sz="900" dirty="0" smtClean="0"/>
                  <a:t>간격</a:t>
                </a:r>
                <a:endParaRPr kumimoji="1" lang="en-US" altLang="ko-KR" sz="900" dirty="0" smtClean="0"/>
              </a:p>
            </p:txBody>
          </p:sp>
        </p:grpSp>
        <p:sp>
          <p:nvSpPr>
            <p:cNvPr id="9" name="오른쪽 화살표[R] 8"/>
            <p:cNvSpPr/>
            <p:nvPr/>
          </p:nvSpPr>
          <p:spPr>
            <a:xfrm>
              <a:off x="2878461" y="1699157"/>
              <a:ext cx="2059299" cy="2065123"/>
            </a:xfrm>
            <a:prstGeom prst="rightArrow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050" dirty="0" smtClean="0"/>
                <a:t>[ Data Preprocessing ]</a:t>
              </a:r>
            </a:p>
            <a:p>
              <a:pPr marL="285750" indent="-285750" algn="ctr">
                <a:buFont typeface="Arial" charset="0"/>
                <a:buChar char="•"/>
              </a:pPr>
              <a:r>
                <a:rPr kumimoji="1" lang="en-US" altLang="ko-KR" sz="1050" dirty="0" smtClean="0"/>
                <a:t>Scaling</a:t>
              </a:r>
            </a:p>
            <a:p>
              <a:pPr marL="285750" indent="-285750" algn="ctr">
                <a:buFont typeface="Arial" charset="0"/>
                <a:buChar char="•"/>
              </a:pPr>
              <a:r>
                <a:rPr kumimoji="1" lang="en-US" altLang="ko-KR" sz="1050" dirty="0" smtClean="0"/>
                <a:t>Normalization</a:t>
              </a:r>
            </a:p>
            <a:p>
              <a:pPr marL="285750" indent="-285750" algn="ctr">
                <a:buFont typeface="Arial" charset="0"/>
                <a:buChar char="•"/>
              </a:pPr>
              <a:r>
                <a:rPr kumimoji="1" lang="en-US" altLang="ko-KR" sz="1050" dirty="0" smtClean="0"/>
                <a:t>Interpolation</a:t>
              </a:r>
              <a:endParaRPr kumimoji="1" lang="ko-KR" altLang="en-US" sz="1050" dirty="0"/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4749122" y="2386964"/>
            <a:ext cx="2794678" cy="2670707"/>
            <a:chOff x="7611762" y="922226"/>
            <a:chExt cx="2812398" cy="4076494"/>
          </a:xfrm>
        </p:grpSpPr>
        <p:sp>
          <p:nvSpPr>
            <p:cNvPr id="13" name="직사각형 12"/>
            <p:cNvSpPr/>
            <p:nvPr/>
          </p:nvSpPr>
          <p:spPr>
            <a:xfrm>
              <a:off x="7611762" y="922226"/>
              <a:ext cx="2812398" cy="4076494"/>
            </a:xfrm>
            <a:prstGeom prst="rect">
              <a:avLst/>
            </a:prstGeom>
            <a:ln w="38100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7611762" y="922226"/>
              <a:ext cx="2812398" cy="65154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 smtClean="0">
                  <a:solidFill>
                    <a:schemeClr val="bg1"/>
                  </a:solidFill>
                </a:rPr>
                <a:t>Preprocessed Data</a:t>
              </a:r>
              <a:endParaRPr kumimoji="1"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772400" y="1722120"/>
              <a:ext cx="2491740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charset="0"/>
                <a:buChar char="•"/>
              </a:pPr>
              <a:r>
                <a:rPr kumimoji="1" lang="en-US" altLang="ko-KR" dirty="0" smtClean="0"/>
                <a:t>Data</a:t>
              </a:r>
              <a:r>
                <a:rPr kumimoji="1" lang="ko-KR" altLang="en-US" dirty="0" smtClean="0"/>
                <a:t> 사이 통일된 </a:t>
              </a:r>
              <a:r>
                <a:rPr kumimoji="1" lang="en-US" altLang="ko-KR" dirty="0"/>
                <a:t>v</a:t>
              </a:r>
              <a:r>
                <a:rPr kumimoji="1" lang="en-US" altLang="ko-KR" dirty="0" smtClean="0"/>
                <a:t>alue</a:t>
              </a:r>
              <a:r>
                <a:rPr kumimoji="1" lang="ko-KR" altLang="en-US" dirty="0" smtClean="0"/>
                <a:t> 값의  크기</a:t>
              </a:r>
              <a:endParaRPr kumimoji="1" lang="en-US" altLang="ko-KR" dirty="0" smtClean="0"/>
            </a:p>
            <a:p>
              <a:pPr marL="285750" indent="-285750">
                <a:lnSpc>
                  <a:spcPct val="150000"/>
                </a:lnSpc>
                <a:buFont typeface="Arial" charset="0"/>
                <a:buChar char="•"/>
              </a:pPr>
              <a:r>
                <a:rPr kumimoji="1" lang="ko-KR" altLang="en-US" dirty="0" smtClean="0"/>
                <a:t>일정한 </a:t>
              </a:r>
              <a:r>
                <a:rPr kumimoji="1" lang="en-US" altLang="ko-KR" dirty="0" smtClean="0"/>
                <a:t>time_stamp</a:t>
              </a:r>
              <a:r>
                <a:rPr kumimoji="1" lang="ko-KR" altLang="en-US" dirty="0" smtClean="0"/>
                <a:t> 간격</a:t>
              </a:r>
              <a:endParaRPr kumimoji="1" lang="ko-KR" altLang="en-US" dirty="0"/>
            </a:p>
          </p:txBody>
        </p:sp>
      </p:grpSp>
      <p:sp>
        <p:nvSpPr>
          <p:cNvPr id="16" name="오른쪽 화살표[R] 15"/>
          <p:cNvSpPr/>
          <p:nvPr/>
        </p:nvSpPr>
        <p:spPr>
          <a:xfrm>
            <a:off x="7720922" y="2608245"/>
            <a:ext cx="1927381" cy="21541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FileIO.Save.binary_file( )</a:t>
            </a:r>
            <a:endParaRPr kumimoji="1" lang="ko-KR" altLang="en-US" dirty="0"/>
          </a:p>
        </p:txBody>
      </p:sp>
      <p:sp>
        <p:nvSpPr>
          <p:cNvPr id="17" name="원통[C] 16"/>
          <p:cNvSpPr/>
          <p:nvPr/>
        </p:nvSpPr>
        <p:spPr>
          <a:xfrm>
            <a:off x="9825425" y="2417617"/>
            <a:ext cx="1817935" cy="2670707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Preprocessed</a:t>
            </a:r>
          </a:p>
          <a:p>
            <a:pPr algn="ctr"/>
            <a:r>
              <a:rPr kumimoji="1" lang="en-US" altLang="ko-KR" dirty="0" smtClean="0"/>
              <a:t>File</a:t>
            </a:r>
          </a:p>
          <a:p>
            <a:pPr algn="ctr"/>
            <a:r>
              <a:rPr kumimoji="1" lang="en-US" altLang="ko-KR" dirty="0" smtClean="0"/>
              <a:t>Repository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021352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231076" y="2608246"/>
            <a:ext cx="2392261" cy="2154152"/>
            <a:chOff x="1622442" y="922226"/>
            <a:chExt cx="2812398" cy="3193682"/>
          </a:xfrm>
        </p:grpSpPr>
        <p:grpSp>
          <p:nvGrpSpPr>
            <p:cNvPr id="5" name="그룹 4"/>
            <p:cNvGrpSpPr/>
            <p:nvPr/>
          </p:nvGrpSpPr>
          <p:grpSpPr>
            <a:xfrm>
              <a:off x="1622442" y="922226"/>
              <a:ext cx="2812398" cy="3193682"/>
              <a:chOff x="1622442" y="922226"/>
              <a:chExt cx="2812398" cy="3193682"/>
            </a:xfrm>
          </p:grpSpPr>
          <p:sp>
            <p:nvSpPr>
              <p:cNvPr id="7" name="직사각형 6"/>
              <p:cNvSpPr/>
              <p:nvPr/>
            </p:nvSpPr>
            <p:spPr>
              <a:xfrm>
                <a:off x="1622442" y="922228"/>
                <a:ext cx="2812398" cy="3193680"/>
              </a:xfrm>
              <a:prstGeom prst="rect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8" name="직사각형 7"/>
              <p:cNvSpPr/>
              <p:nvPr/>
            </p:nvSpPr>
            <p:spPr>
              <a:xfrm>
                <a:off x="1622442" y="922226"/>
                <a:ext cx="2812398" cy="479288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1400" dirty="0" smtClean="0">
                    <a:solidFill>
                      <a:schemeClr val="bg1"/>
                    </a:solidFill>
                  </a:rPr>
                  <a:t>Original Data</a:t>
                </a:r>
                <a:endParaRPr kumimoji="1" lang="ko-KR" altLang="en-US" sz="14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1790701" y="1722120"/>
              <a:ext cx="2622849" cy="1675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charset="0"/>
                <a:buChar char="•"/>
              </a:pPr>
              <a:r>
                <a:rPr kumimoji="1" lang="en-US" altLang="ko-KR" sz="1400" dirty="0" smtClean="0"/>
                <a:t>Data</a:t>
              </a:r>
              <a:r>
                <a:rPr kumimoji="1" lang="ko-KR" altLang="en-US" sz="1400" dirty="0" smtClean="0"/>
                <a:t> 사이 통일되지 않은 </a:t>
              </a:r>
              <a:r>
                <a:rPr kumimoji="1" lang="en-US" altLang="ko-KR" sz="1400" dirty="0" smtClean="0"/>
                <a:t>value</a:t>
              </a:r>
              <a:r>
                <a:rPr kumimoji="1" lang="ko-KR" altLang="en-US" sz="1400" dirty="0" smtClean="0"/>
                <a:t> 값의 크기</a:t>
              </a:r>
              <a:endParaRPr kumimoji="1" lang="en-US" altLang="ko-KR" sz="1400" dirty="0" smtClean="0"/>
            </a:p>
            <a:p>
              <a:pPr marL="285750" indent="-285750">
                <a:lnSpc>
                  <a:spcPct val="150000"/>
                </a:lnSpc>
                <a:buFont typeface="Arial" charset="0"/>
                <a:buChar char="•"/>
              </a:pPr>
              <a:r>
                <a:rPr kumimoji="1" lang="ko-KR" altLang="en-US" sz="1400" dirty="0" smtClean="0"/>
                <a:t>일정하지 않은 </a:t>
              </a:r>
              <a:r>
                <a:rPr kumimoji="1" lang="en-US" altLang="ko-KR" sz="1400" dirty="0" smtClean="0"/>
                <a:t>time_stamp</a:t>
              </a:r>
              <a:r>
                <a:rPr kumimoji="1" lang="ko-KR" altLang="en-US" sz="1400" dirty="0" smtClean="0"/>
                <a:t>간격</a:t>
              </a:r>
              <a:endParaRPr kumimoji="1" lang="en-US" altLang="ko-KR" sz="1400" dirty="0" smtClean="0"/>
            </a:p>
          </p:txBody>
        </p:sp>
      </p:grpSp>
      <p:sp>
        <p:nvSpPr>
          <p:cNvPr id="4" name="오른쪽 화살표[R] 3"/>
          <p:cNvSpPr/>
          <p:nvPr/>
        </p:nvSpPr>
        <p:spPr>
          <a:xfrm>
            <a:off x="2800459" y="2697274"/>
            <a:ext cx="2059299" cy="2065123"/>
          </a:xfrm>
          <a:prstGeom prst="rightArrow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1050" dirty="0" smtClean="0">
                <a:solidFill>
                  <a:schemeClr val="bg1"/>
                </a:solidFill>
              </a:rPr>
              <a:t>[ Data Preprocessing ]</a:t>
            </a:r>
          </a:p>
          <a:p>
            <a:pPr marL="285750" indent="-285750" algn="ctr">
              <a:buFont typeface="Arial" charset="0"/>
              <a:buChar char="•"/>
            </a:pPr>
            <a:r>
              <a:rPr kumimoji="1" lang="en-US" altLang="ko-KR" sz="1050" dirty="0" smtClean="0">
                <a:solidFill>
                  <a:schemeClr val="bg1"/>
                </a:solidFill>
              </a:rPr>
              <a:t>Scaling</a:t>
            </a:r>
          </a:p>
          <a:p>
            <a:pPr marL="285750" indent="-285750" algn="ctr">
              <a:buFont typeface="Arial" charset="0"/>
              <a:buChar char="•"/>
            </a:pPr>
            <a:r>
              <a:rPr kumimoji="1" lang="en-US" altLang="ko-KR" sz="1050" dirty="0" smtClean="0">
                <a:solidFill>
                  <a:schemeClr val="bg1"/>
                </a:solidFill>
              </a:rPr>
              <a:t>Normalization</a:t>
            </a:r>
          </a:p>
          <a:p>
            <a:pPr marL="285750" indent="-285750" algn="ctr">
              <a:buFont typeface="Arial" charset="0"/>
              <a:buChar char="•"/>
            </a:pPr>
            <a:r>
              <a:rPr kumimoji="1" lang="en-US" altLang="ko-KR" sz="1050" dirty="0" smtClean="0">
                <a:solidFill>
                  <a:schemeClr val="bg1"/>
                </a:solidFill>
              </a:rPr>
              <a:t>Interpolation</a:t>
            </a:r>
            <a:endParaRPr kumimoji="1" lang="ko-KR" altLang="en-US" sz="1050" dirty="0">
              <a:solidFill>
                <a:schemeClr val="bg1"/>
              </a:solidFill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4996168" y="2641473"/>
            <a:ext cx="2794678" cy="2176723"/>
            <a:chOff x="7611762" y="922226"/>
            <a:chExt cx="2812398" cy="4076494"/>
          </a:xfrm>
        </p:grpSpPr>
        <p:sp>
          <p:nvSpPr>
            <p:cNvPr id="10" name="직사각형 9"/>
            <p:cNvSpPr/>
            <p:nvPr/>
          </p:nvSpPr>
          <p:spPr>
            <a:xfrm>
              <a:off x="7611762" y="922226"/>
              <a:ext cx="2812398" cy="4076494"/>
            </a:xfrm>
            <a:prstGeom prst="rect">
              <a:avLst/>
            </a:prstGeom>
            <a:ln w="38100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7611762" y="922226"/>
              <a:ext cx="2812398" cy="651541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 smtClean="0">
                  <a:solidFill>
                    <a:schemeClr val="bg1"/>
                  </a:solidFill>
                </a:rPr>
                <a:t>Preprocessed Data</a:t>
              </a:r>
              <a:endParaRPr kumimoji="1"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772400" y="1722120"/>
              <a:ext cx="2491740" cy="2395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charset="0"/>
                <a:buChar char="•"/>
              </a:pPr>
              <a:r>
                <a:rPr kumimoji="1" lang="en-US" altLang="ko-KR" sz="1600" dirty="0" smtClean="0"/>
                <a:t>Data</a:t>
              </a:r>
              <a:r>
                <a:rPr kumimoji="1" lang="ko-KR" altLang="en-US" sz="1600" dirty="0" smtClean="0"/>
                <a:t> 사이 통일된 </a:t>
              </a:r>
              <a:r>
                <a:rPr kumimoji="1" lang="en-US" altLang="ko-KR" sz="1600" dirty="0"/>
                <a:t>v</a:t>
              </a:r>
              <a:r>
                <a:rPr kumimoji="1" lang="en-US" altLang="ko-KR" sz="1600" dirty="0" smtClean="0"/>
                <a:t>alue</a:t>
              </a:r>
              <a:r>
                <a:rPr kumimoji="1" lang="ko-KR" altLang="en-US" sz="1600" dirty="0" smtClean="0"/>
                <a:t> 값의  크기</a:t>
              </a:r>
              <a:endParaRPr kumimoji="1" lang="en-US" altLang="ko-KR" sz="1600" dirty="0" smtClean="0"/>
            </a:p>
            <a:p>
              <a:pPr marL="285750" indent="-285750">
                <a:lnSpc>
                  <a:spcPct val="150000"/>
                </a:lnSpc>
                <a:buFont typeface="Arial" charset="0"/>
                <a:buChar char="•"/>
              </a:pPr>
              <a:r>
                <a:rPr kumimoji="1" lang="ko-KR" altLang="en-US" sz="1600" dirty="0" smtClean="0"/>
                <a:t>일정한 </a:t>
              </a:r>
              <a:r>
                <a:rPr kumimoji="1" lang="en-US" altLang="ko-KR" sz="1600" dirty="0" smtClean="0"/>
                <a:t>time_stamp</a:t>
              </a:r>
              <a:r>
                <a:rPr kumimoji="1" lang="ko-KR" altLang="en-US" sz="1600" dirty="0" smtClean="0"/>
                <a:t> 간격</a:t>
              </a:r>
              <a:endParaRPr kumimoji="1" lang="ko-KR" altLang="en-US" sz="1600" dirty="0"/>
            </a:p>
          </p:txBody>
        </p:sp>
      </p:grpSp>
      <p:sp>
        <p:nvSpPr>
          <p:cNvPr id="13" name="오른쪽 화살표[R] 12"/>
          <p:cNvSpPr/>
          <p:nvPr/>
        </p:nvSpPr>
        <p:spPr>
          <a:xfrm>
            <a:off x="7963476" y="2950100"/>
            <a:ext cx="1927381" cy="18525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dirty="0" smtClean="0"/>
              <a:t>FileIO.Save.</a:t>
            </a:r>
          </a:p>
          <a:p>
            <a:pPr algn="ctr"/>
            <a:r>
              <a:rPr kumimoji="1" lang="en-US" altLang="ko-KR" sz="1200" dirty="0" smtClean="0"/>
              <a:t>binary_file( )</a:t>
            </a:r>
            <a:endParaRPr kumimoji="1" lang="ko-KR" altLang="en-US" sz="1200" dirty="0"/>
          </a:p>
        </p:txBody>
      </p:sp>
      <p:sp>
        <p:nvSpPr>
          <p:cNvPr id="14" name="원통[C] 13"/>
          <p:cNvSpPr/>
          <p:nvPr/>
        </p:nvSpPr>
        <p:spPr>
          <a:xfrm>
            <a:off x="10063487" y="2608246"/>
            <a:ext cx="1704127" cy="239105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 smtClean="0"/>
              <a:t>Preprocessed</a:t>
            </a:r>
          </a:p>
          <a:p>
            <a:pPr algn="ctr"/>
            <a:r>
              <a:rPr kumimoji="1" lang="en-US" altLang="ko-KR" sz="1400" dirty="0" smtClean="0"/>
              <a:t>File</a:t>
            </a:r>
          </a:p>
          <a:p>
            <a:pPr algn="ctr"/>
            <a:r>
              <a:rPr kumimoji="1" lang="en-US" altLang="ko-KR" sz="1400" dirty="0" smtClean="0"/>
              <a:t>Repository</a:t>
            </a:r>
            <a:endParaRPr kumimoji="1"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0479128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원통[C] 1"/>
          <p:cNvSpPr/>
          <p:nvPr/>
        </p:nvSpPr>
        <p:spPr>
          <a:xfrm>
            <a:off x="878373" y="2228616"/>
            <a:ext cx="1817935" cy="2670707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Preprocessed</a:t>
            </a:r>
          </a:p>
          <a:p>
            <a:pPr algn="ctr"/>
            <a:r>
              <a:rPr kumimoji="1" lang="en-US" altLang="ko-KR" dirty="0" smtClean="0"/>
              <a:t>File</a:t>
            </a:r>
          </a:p>
          <a:p>
            <a:pPr algn="ctr"/>
            <a:r>
              <a:rPr kumimoji="1" lang="en-US" altLang="ko-KR" dirty="0" smtClean="0"/>
              <a:t>Repository</a:t>
            </a:r>
            <a:endParaRPr kumimoji="1" lang="ko-KR" altLang="en-US" dirty="0"/>
          </a:p>
        </p:txBody>
      </p:sp>
      <p:grpSp>
        <p:nvGrpSpPr>
          <p:cNvPr id="67" name="그룹 66"/>
          <p:cNvGrpSpPr/>
          <p:nvPr/>
        </p:nvGrpSpPr>
        <p:grpSpPr>
          <a:xfrm>
            <a:off x="4866899" y="1759000"/>
            <a:ext cx="3662336" cy="3660538"/>
            <a:chOff x="4866899" y="1759000"/>
            <a:chExt cx="3662336" cy="3660538"/>
          </a:xfrm>
        </p:grpSpPr>
        <p:grpSp>
          <p:nvGrpSpPr>
            <p:cNvPr id="61" name="그룹 60"/>
            <p:cNvGrpSpPr/>
            <p:nvPr/>
          </p:nvGrpSpPr>
          <p:grpSpPr>
            <a:xfrm>
              <a:off x="4866899" y="1759000"/>
              <a:ext cx="3662336" cy="3660538"/>
              <a:chOff x="1622442" y="922226"/>
              <a:chExt cx="2812398" cy="4076494"/>
            </a:xfrm>
          </p:grpSpPr>
          <p:sp>
            <p:nvSpPr>
              <p:cNvPr id="63" name="직사각형 62"/>
              <p:cNvSpPr/>
              <p:nvPr/>
            </p:nvSpPr>
            <p:spPr>
              <a:xfrm>
                <a:off x="1622442" y="922226"/>
                <a:ext cx="2812398" cy="4076494"/>
              </a:xfrm>
              <a:prstGeom prst="rect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64" name="직사각형 63"/>
              <p:cNvSpPr/>
              <p:nvPr/>
            </p:nvSpPr>
            <p:spPr>
              <a:xfrm>
                <a:off x="1622442" y="922226"/>
                <a:ext cx="2812398" cy="56601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dirty="0" smtClean="0">
                    <a:solidFill>
                      <a:schemeClr val="bg1"/>
                    </a:solidFill>
                  </a:rPr>
                  <a:t>Similarity Model</a:t>
                </a:r>
                <a:endParaRPr kumimoji="1" lang="ko-KR" altLang="en-US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55" name="그룹 54"/>
            <p:cNvGrpSpPr/>
            <p:nvPr/>
          </p:nvGrpSpPr>
          <p:grpSpPr>
            <a:xfrm>
              <a:off x="5347172" y="2510580"/>
              <a:ext cx="2684221" cy="2632849"/>
              <a:chOff x="6317843" y="1055078"/>
              <a:chExt cx="4699504" cy="4784918"/>
            </a:xfrm>
          </p:grpSpPr>
          <p:sp>
            <p:nvSpPr>
              <p:cNvPr id="3" name="타원 2"/>
              <p:cNvSpPr/>
              <p:nvPr/>
            </p:nvSpPr>
            <p:spPr>
              <a:xfrm>
                <a:off x="7258930" y="1392702"/>
                <a:ext cx="450166" cy="45016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4" name="타원 3"/>
              <p:cNvSpPr/>
              <p:nvPr/>
            </p:nvSpPr>
            <p:spPr>
              <a:xfrm>
                <a:off x="9408942" y="1784571"/>
                <a:ext cx="450166" cy="45016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cxnSp>
            <p:nvCxnSpPr>
              <p:cNvPr id="6" name="직선 연결선[R] 5"/>
              <p:cNvCxnSpPr>
                <a:stCxn id="3" idx="6"/>
                <a:endCxn id="4" idx="2"/>
              </p:cNvCxnSpPr>
              <p:nvPr/>
            </p:nvCxnSpPr>
            <p:spPr>
              <a:xfrm>
                <a:off x="7709096" y="1617785"/>
                <a:ext cx="1699846" cy="39186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타원 6"/>
              <p:cNvSpPr/>
              <p:nvPr/>
            </p:nvSpPr>
            <p:spPr>
              <a:xfrm>
                <a:off x="8025620" y="2122195"/>
                <a:ext cx="450166" cy="45016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8" name="타원 7"/>
              <p:cNvSpPr/>
              <p:nvPr/>
            </p:nvSpPr>
            <p:spPr>
              <a:xfrm>
                <a:off x="8188401" y="3933103"/>
                <a:ext cx="450166" cy="45016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9" name="타원 8"/>
              <p:cNvSpPr/>
              <p:nvPr/>
            </p:nvSpPr>
            <p:spPr>
              <a:xfrm>
                <a:off x="6317843" y="4129440"/>
                <a:ext cx="450166" cy="45016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0" name="타원 9"/>
              <p:cNvSpPr/>
              <p:nvPr/>
            </p:nvSpPr>
            <p:spPr>
              <a:xfrm>
                <a:off x="10376991" y="1245437"/>
                <a:ext cx="450166" cy="45016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1" name="타원 10"/>
              <p:cNvSpPr/>
              <p:nvPr/>
            </p:nvSpPr>
            <p:spPr>
              <a:xfrm>
                <a:off x="9568377" y="3570090"/>
                <a:ext cx="450166" cy="45016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2" name="타원 11"/>
              <p:cNvSpPr/>
              <p:nvPr/>
            </p:nvSpPr>
            <p:spPr>
              <a:xfrm>
                <a:off x="10342098" y="4976843"/>
                <a:ext cx="450166" cy="45016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3" name="타원 12"/>
              <p:cNvSpPr/>
              <p:nvPr/>
            </p:nvSpPr>
            <p:spPr>
              <a:xfrm>
                <a:off x="10567181" y="2572361"/>
                <a:ext cx="450166" cy="45016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4" name="타원 13"/>
              <p:cNvSpPr/>
              <p:nvPr/>
            </p:nvSpPr>
            <p:spPr>
              <a:xfrm>
                <a:off x="7146388" y="5201926"/>
                <a:ext cx="450166" cy="45016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5" name="타원 14"/>
              <p:cNvSpPr/>
              <p:nvPr/>
            </p:nvSpPr>
            <p:spPr>
              <a:xfrm>
                <a:off x="8451168" y="5389830"/>
                <a:ext cx="450166" cy="45016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6" name="타원 15"/>
              <p:cNvSpPr/>
              <p:nvPr/>
            </p:nvSpPr>
            <p:spPr>
              <a:xfrm>
                <a:off x="8352693" y="1055078"/>
                <a:ext cx="450166" cy="45016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7" name="타원 16"/>
              <p:cNvSpPr/>
              <p:nvPr/>
            </p:nvSpPr>
            <p:spPr>
              <a:xfrm>
                <a:off x="7033847" y="2903271"/>
                <a:ext cx="450166" cy="45016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cxnSp>
            <p:nvCxnSpPr>
              <p:cNvPr id="19" name="직선 연결선[R] 18"/>
              <p:cNvCxnSpPr>
                <a:stCxn id="3" idx="5"/>
                <a:endCxn id="7" idx="1"/>
              </p:cNvCxnSpPr>
              <p:nvPr/>
            </p:nvCxnSpPr>
            <p:spPr>
              <a:xfrm>
                <a:off x="7643171" y="1776943"/>
                <a:ext cx="448374" cy="41117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[R] 20"/>
              <p:cNvCxnSpPr>
                <a:stCxn id="3" idx="4"/>
                <a:endCxn id="17" idx="0"/>
              </p:cNvCxnSpPr>
              <p:nvPr/>
            </p:nvCxnSpPr>
            <p:spPr>
              <a:xfrm flipH="1">
                <a:off x="7258930" y="1842868"/>
                <a:ext cx="225083" cy="106040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직선 연결선[R] 22"/>
              <p:cNvCxnSpPr>
                <a:stCxn id="17" idx="6"/>
                <a:endCxn id="13" idx="2"/>
              </p:cNvCxnSpPr>
              <p:nvPr/>
            </p:nvCxnSpPr>
            <p:spPr>
              <a:xfrm flipV="1">
                <a:off x="7484013" y="2797444"/>
                <a:ext cx="3083168" cy="33091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직선 연결선[R] 25"/>
              <p:cNvCxnSpPr>
                <a:stCxn id="17" idx="4"/>
                <a:endCxn id="15" idx="1"/>
              </p:cNvCxnSpPr>
              <p:nvPr/>
            </p:nvCxnSpPr>
            <p:spPr>
              <a:xfrm>
                <a:off x="7258930" y="3353437"/>
                <a:ext cx="1258163" cy="210231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[R] 27"/>
              <p:cNvCxnSpPr>
                <a:stCxn id="17" idx="4"/>
                <a:endCxn id="14" idx="0"/>
              </p:cNvCxnSpPr>
              <p:nvPr/>
            </p:nvCxnSpPr>
            <p:spPr>
              <a:xfrm>
                <a:off x="7258930" y="3353437"/>
                <a:ext cx="112541" cy="184848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[R] 29"/>
              <p:cNvCxnSpPr>
                <a:stCxn id="17" idx="6"/>
                <a:endCxn id="12" idx="1"/>
              </p:cNvCxnSpPr>
              <p:nvPr/>
            </p:nvCxnSpPr>
            <p:spPr>
              <a:xfrm>
                <a:off x="7484013" y="3128354"/>
                <a:ext cx="2924010" cy="191441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직선 연결선[R] 31"/>
              <p:cNvCxnSpPr>
                <a:stCxn id="9" idx="6"/>
                <a:endCxn id="12" idx="1"/>
              </p:cNvCxnSpPr>
              <p:nvPr/>
            </p:nvCxnSpPr>
            <p:spPr>
              <a:xfrm>
                <a:off x="6768009" y="4354523"/>
                <a:ext cx="3640014" cy="68824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[R] 37"/>
              <p:cNvCxnSpPr>
                <a:stCxn id="3" idx="6"/>
                <a:endCxn id="16" idx="2"/>
              </p:cNvCxnSpPr>
              <p:nvPr/>
            </p:nvCxnSpPr>
            <p:spPr>
              <a:xfrm flipV="1">
                <a:off x="7709096" y="1280161"/>
                <a:ext cx="643597" cy="33762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직선 연결선[R] 40"/>
              <p:cNvCxnSpPr>
                <a:stCxn id="4" idx="6"/>
                <a:endCxn id="10" idx="3"/>
              </p:cNvCxnSpPr>
              <p:nvPr/>
            </p:nvCxnSpPr>
            <p:spPr>
              <a:xfrm flipV="1">
                <a:off x="9859108" y="1629678"/>
                <a:ext cx="583808" cy="37997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직선 연결선[R] 44"/>
              <p:cNvCxnSpPr>
                <a:stCxn id="4" idx="3"/>
                <a:endCxn id="8" idx="7"/>
              </p:cNvCxnSpPr>
              <p:nvPr/>
            </p:nvCxnSpPr>
            <p:spPr>
              <a:xfrm flipH="1">
                <a:off x="8572642" y="2168812"/>
                <a:ext cx="902225" cy="183021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연결선[R] 46"/>
              <p:cNvCxnSpPr>
                <a:stCxn id="4" idx="6"/>
                <a:endCxn id="13" idx="2"/>
              </p:cNvCxnSpPr>
              <p:nvPr/>
            </p:nvCxnSpPr>
            <p:spPr>
              <a:xfrm>
                <a:off x="9859108" y="2009654"/>
                <a:ext cx="708073" cy="78779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직선 연결선[R] 48"/>
              <p:cNvCxnSpPr>
                <a:stCxn id="16" idx="5"/>
                <a:endCxn id="11" idx="1"/>
              </p:cNvCxnSpPr>
              <p:nvPr/>
            </p:nvCxnSpPr>
            <p:spPr>
              <a:xfrm>
                <a:off x="8736934" y="1439318"/>
                <a:ext cx="897369" cy="219669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직선 연결선[R] 50"/>
              <p:cNvCxnSpPr>
                <a:stCxn id="11" idx="2"/>
                <a:endCxn id="15" idx="7"/>
              </p:cNvCxnSpPr>
              <p:nvPr/>
            </p:nvCxnSpPr>
            <p:spPr>
              <a:xfrm flipH="1">
                <a:off x="8835409" y="3795173"/>
                <a:ext cx="732968" cy="166058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56" name="Picture 68" descr="sav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9634" y="4651926"/>
            <a:ext cx="722863" cy="6883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" name="오른쪽 화살표[R] 56"/>
          <p:cNvSpPr/>
          <p:nvPr/>
        </p:nvSpPr>
        <p:spPr>
          <a:xfrm>
            <a:off x="2927104" y="2924979"/>
            <a:ext cx="1708999" cy="15333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 smtClean="0"/>
              <a:t>Similarity.</a:t>
            </a:r>
          </a:p>
          <a:p>
            <a:pPr algn="ctr"/>
            <a:r>
              <a:rPr kumimoji="1" lang="en-US" altLang="ko-KR" sz="1400" dirty="0" smtClean="0"/>
              <a:t>Model.build( )</a:t>
            </a:r>
            <a:endParaRPr kumimoji="1" lang="ko-KR" altLang="en-US" sz="1400" dirty="0"/>
          </a:p>
        </p:txBody>
      </p:sp>
      <p:sp>
        <p:nvSpPr>
          <p:cNvPr id="59" name="오른쪽 화살표[R] 58"/>
          <p:cNvSpPr/>
          <p:nvPr/>
        </p:nvSpPr>
        <p:spPr>
          <a:xfrm>
            <a:off x="8760031" y="4596646"/>
            <a:ext cx="1008807" cy="82289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 smtClean="0"/>
              <a:t>Save</a:t>
            </a:r>
            <a:endParaRPr kumimoji="1"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2791613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68" descr="sav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8127" y="4750599"/>
            <a:ext cx="722863" cy="6883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93" name="그룹 92"/>
          <p:cNvGrpSpPr/>
          <p:nvPr/>
        </p:nvGrpSpPr>
        <p:grpSpPr>
          <a:xfrm>
            <a:off x="4866452" y="2188018"/>
            <a:ext cx="3662336" cy="3660538"/>
            <a:chOff x="4866899" y="1759000"/>
            <a:chExt cx="3662336" cy="3660538"/>
          </a:xfrm>
        </p:grpSpPr>
        <p:grpSp>
          <p:nvGrpSpPr>
            <p:cNvPr id="36" name="그룹 35"/>
            <p:cNvGrpSpPr/>
            <p:nvPr/>
          </p:nvGrpSpPr>
          <p:grpSpPr>
            <a:xfrm>
              <a:off x="4866899" y="1759000"/>
              <a:ext cx="3662336" cy="3660538"/>
              <a:chOff x="4866899" y="1759000"/>
              <a:chExt cx="3662336" cy="3660538"/>
            </a:xfrm>
          </p:grpSpPr>
          <p:grpSp>
            <p:nvGrpSpPr>
              <p:cNvPr id="37" name="그룹 36"/>
              <p:cNvGrpSpPr/>
              <p:nvPr/>
            </p:nvGrpSpPr>
            <p:grpSpPr>
              <a:xfrm>
                <a:off x="4866899" y="1759000"/>
                <a:ext cx="3662336" cy="3660538"/>
                <a:chOff x="1622442" y="922226"/>
                <a:chExt cx="2812398" cy="4076494"/>
              </a:xfrm>
            </p:grpSpPr>
            <p:sp>
              <p:nvSpPr>
                <p:cNvPr id="66" name="직사각형 65"/>
                <p:cNvSpPr/>
                <p:nvPr/>
              </p:nvSpPr>
              <p:spPr>
                <a:xfrm>
                  <a:off x="1622442" y="922226"/>
                  <a:ext cx="2812398" cy="4076494"/>
                </a:xfrm>
                <a:prstGeom prst="rect">
                  <a:avLst/>
                </a:prstGeom>
                <a:ln w="38100">
                  <a:solidFill>
                    <a:schemeClr val="accent1"/>
                  </a:solidFill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67" name="직사각형 66"/>
                <p:cNvSpPr/>
                <p:nvPr/>
              </p:nvSpPr>
              <p:spPr>
                <a:xfrm>
                  <a:off x="1622442" y="922226"/>
                  <a:ext cx="2812398" cy="566019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R" dirty="0" smtClean="0">
                      <a:solidFill>
                        <a:schemeClr val="bg1"/>
                      </a:solidFill>
                    </a:rPr>
                    <a:t>Similarity Model</a:t>
                  </a:r>
                  <a:endParaRPr kumimoji="1" lang="ko-KR" altLang="en-US" dirty="0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38" name="그룹 37"/>
              <p:cNvGrpSpPr/>
              <p:nvPr/>
            </p:nvGrpSpPr>
            <p:grpSpPr>
              <a:xfrm>
                <a:off x="5347172" y="2510580"/>
                <a:ext cx="2684221" cy="2632849"/>
                <a:chOff x="6317843" y="1055078"/>
                <a:chExt cx="4699504" cy="4784918"/>
              </a:xfrm>
            </p:grpSpPr>
            <p:sp>
              <p:nvSpPr>
                <p:cNvPr id="39" name="타원 38"/>
                <p:cNvSpPr/>
                <p:nvPr/>
              </p:nvSpPr>
              <p:spPr>
                <a:xfrm>
                  <a:off x="7258930" y="1392702"/>
                  <a:ext cx="450166" cy="450166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40" name="타원 39"/>
                <p:cNvSpPr/>
                <p:nvPr/>
              </p:nvSpPr>
              <p:spPr>
                <a:xfrm>
                  <a:off x="9408942" y="1784571"/>
                  <a:ext cx="450166" cy="450166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cxnSp>
              <p:nvCxnSpPr>
                <p:cNvPr id="41" name="직선 연결선[R] 40"/>
                <p:cNvCxnSpPr>
                  <a:stCxn id="37" idx="6"/>
                  <a:endCxn id="38" idx="2"/>
                </p:cNvCxnSpPr>
                <p:nvPr/>
              </p:nvCxnSpPr>
              <p:spPr>
                <a:xfrm>
                  <a:off x="7709096" y="1617785"/>
                  <a:ext cx="1699846" cy="391869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2" name="타원 41"/>
                <p:cNvSpPr/>
                <p:nvPr/>
              </p:nvSpPr>
              <p:spPr>
                <a:xfrm>
                  <a:off x="8025620" y="2122195"/>
                  <a:ext cx="450166" cy="450166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43" name="타원 42"/>
                <p:cNvSpPr/>
                <p:nvPr/>
              </p:nvSpPr>
              <p:spPr>
                <a:xfrm>
                  <a:off x="8188401" y="3933103"/>
                  <a:ext cx="450166" cy="450166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44" name="타원 43"/>
                <p:cNvSpPr/>
                <p:nvPr/>
              </p:nvSpPr>
              <p:spPr>
                <a:xfrm>
                  <a:off x="6317843" y="4129440"/>
                  <a:ext cx="450166" cy="450166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45" name="타원 44"/>
                <p:cNvSpPr/>
                <p:nvPr/>
              </p:nvSpPr>
              <p:spPr>
                <a:xfrm>
                  <a:off x="10376991" y="1245437"/>
                  <a:ext cx="450166" cy="450166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46" name="타원 45"/>
                <p:cNvSpPr/>
                <p:nvPr/>
              </p:nvSpPr>
              <p:spPr>
                <a:xfrm>
                  <a:off x="9568377" y="3570090"/>
                  <a:ext cx="450166" cy="450166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47" name="타원 46"/>
                <p:cNvSpPr/>
                <p:nvPr/>
              </p:nvSpPr>
              <p:spPr>
                <a:xfrm>
                  <a:off x="10342098" y="4976843"/>
                  <a:ext cx="450166" cy="450166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48" name="타원 47"/>
                <p:cNvSpPr/>
                <p:nvPr/>
              </p:nvSpPr>
              <p:spPr>
                <a:xfrm>
                  <a:off x="10567181" y="2572361"/>
                  <a:ext cx="450166" cy="450166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49" name="타원 48"/>
                <p:cNvSpPr/>
                <p:nvPr/>
              </p:nvSpPr>
              <p:spPr>
                <a:xfrm>
                  <a:off x="7146388" y="5201926"/>
                  <a:ext cx="450166" cy="450166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50" name="타원 49"/>
                <p:cNvSpPr/>
                <p:nvPr/>
              </p:nvSpPr>
              <p:spPr>
                <a:xfrm>
                  <a:off x="8451168" y="5389830"/>
                  <a:ext cx="450166" cy="450166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51" name="타원 50"/>
                <p:cNvSpPr/>
                <p:nvPr/>
              </p:nvSpPr>
              <p:spPr>
                <a:xfrm>
                  <a:off x="8352693" y="1055078"/>
                  <a:ext cx="450166" cy="450166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52" name="타원 51"/>
                <p:cNvSpPr/>
                <p:nvPr/>
              </p:nvSpPr>
              <p:spPr>
                <a:xfrm>
                  <a:off x="7033847" y="2903271"/>
                  <a:ext cx="450166" cy="450166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cxnSp>
              <p:nvCxnSpPr>
                <p:cNvPr id="53" name="직선 연결선[R] 52"/>
                <p:cNvCxnSpPr>
                  <a:stCxn id="37" idx="5"/>
                  <a:endCxn id="41" idx="1"/>
                </p:cNvCxnSpPr>
                <p:nvPr/>
              </p:nvCxnSpPr>
              <p:spPr>
                <a:xfrm>
                  <a:off x="7643171" y="1776943"/>
                  <a:ext cx="448374" cy="411177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직선 연결선[R] 53"/>
                <p:cNvCxnSpPr>
                  <a:stCxn id="37" idx="4"/>
                  <a:endCxn id="51" idx="0"/>
                </p:cNvCxnSpPr>
                <p:nvPr/>
              </p:nvCxnSpPr>
              <p:spPr>
                <a:xfrm flipH="1">
                  <a:off x="7258930" y="1842868"/>
                  <a:ext cx="225083" cy="1060403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직선 연결선[R] 54"/>
                <p:cNvCxnSpPr>
                  <a:stCxn id="51" idx="6"/>
                  <a:endCxn id="47" idx="2"/>
                </p:cNvCxnSpPr>
                <p:nvPr/>
              </p:nvCxnSpPr>
              <p:spPr>
                <a:xfrm flipV="1">
                  <a:off x="7484013" y="2797444"/>
                  <a:ext cx="3083168" cy="33091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직선 연결선[R] 55"/>
                <p:cNvCxnSpPr>
                  <a:stCxn id="51" idx="4"/>
                  <a:endCxn id="49" idx="1"/>
                </p:cNvCxnSpPr>
                <p:nvPr/>
              </p:nvCxnSpPr>
              <p:spPr>
                <a:xfrm>
                  <a:off x="7258930" y="3353437"/>
                  <a:ext cx="1258163" cy="2102318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직선 연결선[R] 56"/>
                <p:cNvCxnSpPr>
                  <a:stCxn id="51" idx="4"/>
                  <a:endCxn id="48" idx="0"/>
                </p:cNvCxnSpPr>
                <p:nvPr/>
              </p:nvCxnSpPr>
              <p:spPr>
                <a:xfrm>
                  <a:off x="7258930" y="3353437"/>
                  <a:ext cx="112541" cy="1848489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직선 연결선[R] 57"/>
                <p:cNvCxnSpPr>
                  <a:stCxn id="51" idx="6"/>
                  <a:endCxn id="46" idx="1"/>
                </p:cNvCxnSpPr>
                <p:nvPr/>
              </p:nvCxnSpPr>
              <p:spPr>
                <a:xfrm>
                  <a:off x="7484013" y="3128354"/>
                  <a:ext cx="2924010" cy="1914414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직선 연결선[R] 58"/>
                <p:cNvCxnSpPr>
                  <a:stCxn id="43" idx="6"/>
                  <a:endCxn id="46" idx="1"/>
                </p:cNvCxnSpPr>
                <p:nvPr/>
              </p:nvCxnSpPr>
              <p:spPr>
                <a:xfrm>
                  <a:off x="6768009" y="4354523"/>
                  <a:ext cx="3640014" cy="688245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직선 연결선[R] 59"/>
                <p:cNvCxnSpPr>
                  <a:stCxn id="37" idx="6"/>
                  <a:endCxn id="50" idx="2"/>
                </p:cNvCxnSpPr>
                <p:nvPr/>
              </p:nvCxnSpPr>
              <p:spPr>
                <a:xfrm flipV="1">
                  <a:off x="7709096" y="1280161"/>
                  <a:ext cx="643597" cy="337624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직선 연결선[R] 60"/>
                <p:cNvCxnSpPr>
                  <a:stCxn id="38" idx="6"/>
                  <a:endCxn id="44" idx="3"/>
                </p:cNvCxnSpPr>
                <p:nvPr/>
              </p:nvCxnSpPr>
              <p:spPr>
                <a:xfrm flipV="1">
                  <a:off x="9859108" y="1629678"/>
                  <a:ext cx="583808" cy="379976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직선 연결선[R] 61"/>
                <p:cNvCxnSpPr>
                  <a:stCxn id="38" idx="3"/>
                  <a:endCxn id="42" idx="7"/>
                </p:cNvCxnSpPr>
                <p:nvPr/>
              </p:nvCxnSpPr>
              <p:spPr>
                <a:xfrm flipH="1">
                  <a:off x="8572642" y="2168812"/>
                  <a:ext cx="902225" cy="1830216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직선 연결선[R] 62"/>
                <p:cNvCxnSpPr>
                  <a:stCxn id="38" idx="6"/>
                  <a:endCxn id="47" idx="2"/>
                </p:cNvCxnSpPr>
                <p:nvPr/>
              </p:nvCxnSpPr>
              <p:spPr>
                <a:xfrm>
                  <a:off x="9859108" y="2009654"/>
                  <a:ext cx="708073" cy="78779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직선 연결선[R] 63"/>
                <p:cNvCxnSpPr>
                  <a:stCxn id="50" idx="5"/>
                  <a:endCxn id="45" idx="1"/>
                </p:cNvCxnSpPr>
                <p:nvPr/>
              </p:nvCxnSpPr>
              <p:spPr>
                <a:xfrm>
                  <a:off x="8736934" y="1439318"/>
                  <a:ext cx="897369" cy="2196696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직선 연결선[R] 64"/>
                <p:cNvCxnSpPr>
                  <a:stCxn id="45" idx="2"/>
                  <a:endCxn id="49" idx="7"/>
                </p:cNvCxnSpPr>
                <p:nvPr/>
              </p:nvCxnSpPr>
              <p:spPr>
                <a:xfrm flipH="1">
                  <a:off x="8835409" y="3795173"/>
                  <a:ext cx="732968" cy="1660582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68" name="타원 67"/>
            <p:cNvSpPr/>
            <p:nvPr/>
          </p:nvSpPr>
          <p:spPr>
            <a:xfrm>
              <a:off x="5250300" y="3002219"/>
              <a:ext cx="257122" cy="247699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70" name="직선 연결선[R] 69"/>
            <p:cNvCxnSpPr>
              <a:endCxn id="42" idx="2"/>
            </p:cNvCxnSpPr>
            <p:nvPr/>
          </p:nvCxnSpPr>
          <p:spPr>
            <a:xfrm>
              <a:off x="5507422" y="3134024"/>
              <a:ext cx="815183" cy="87576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2" name="직선 연결선[R] 71"/>
            <p:cNvCxnSpPr>
              <a:endCxn id="46" idx="1"/>
            </p:cNvCxnSpPr>
            <p:nvPr/>
          </p:nvCxnSpPr>
          <p:spPr>
            <a:xfrm>
              <a:off x="5507422" y="3177812"/>
              <a:ext cx="1734016" cy="752901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4" name="직선 연결선[R] 73"/>
            <p:cNvCxnSpPr>
              <a:endCxn id="44" idx="0"/>
            </p:cNvCxnSpPr>
            <p:nvPr/>
          </p:nvCxnSpPr>
          <p:spPr>
            <a:xfrm>
              <a:off x="5375614" y="3264698"/>
              <a:ext cx="100119" cy="937516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92" name="그룹 91"/>
          <p:cNvGrpSpPr/>
          <p:nvPr/>
        </p:nvGrpSpPr>
        <p:grpSpPr>
          <a:xfrm>
            <a:off x="2478165" y="2829342"/>
            <a:ext cx="1141578" cy="1241153"/>
            <a:chOff x="2477707" y="2492303"/>
            <a:chExt cx="1141578" cy="1241153"/>
          </a:xfrm>
        </p:grpSpPr>
        <p:grpSp>
          <p:nvGrpSpPr>
            <p:cNvPr id="85" name="그룹 84"/>
            <p:cNvGrpSpPr/>
            <p:nvPr/>
          </p:nvGrpSpPr>
          <p:grpSpPr>
            <a:xfrm>
              <a:off x="2477707" y="2492303"/>
              <a:ext cx="1141578" cy="1241153"/>
              <a:chOff x="1622442" y="922226"/>
              <a:chExt cx="2812398" cy="4076494"/>
            </a:xfrm>
          </p:grpSpPr>
          <p:sp>
            <p:nvSpPr>
              <p:cNvPr id="86" name="직사각형 85"/>
              <p:cNvSpPr/>
              <p:nvPr/>
            </p:nvSpPr>
            <p:spPr>
              <a:xfrm>
                <a:off x="1622442" y="922226"/>
                <a:ext cx="2812398" cy="4076494"/>
              </a:xfrm>
              <a:prstGeom prst="rect">
                <a:avLst/>
              </a:prstGeom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87" name="직사각형 86"/>
              <p:cNvSpPr/>
              <p:nvPr/>
            </p:nvSpPr>
            <p:spPr>
              <a:xfrm>
                <a:off x="1622442" y="922226"/>
                <a:ext cx="2812398" cy="651541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1100" dirty="0" smtClean="0">
                    <a:solidFill>
                      <a:schemeClr val="bg1"/>
                    </a:solidFill>
                  </a:rPr>
                  <a:t>New data</a:t>
                </a:r>
                <a:endParaRPr kumimoji="1" lang="ko-KR" altLang="en-US" sz="1100" dirty="0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76" name="Picture 34" descr="cl_st_00036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4194" y="2841312"/>
              <a:ext cx="658605" cy="7415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77" name="줄무늬가 있는 오른쪽 화살표[S] 76"/>
          <p:cNvSpPr/>
          <p:nvPr/>
        </p:nvSpPr>
        <p:spPr>
          <a:xfrm>
            <a:off x="3756546" y="3157829"/>
            <a:ext cx="971153" cy="789177"/>
          </a:xfrm>
          <a:prstGeom prst="striped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900" dirty="0" smtClean="0"/>
              <a:t>Add new data</a:t>
            </a:r>
            <a:endParaRPr kumimoji="1" lang="ko-KR" altLang="en-US" sz="900" dirty="0"/>
          </a:p>
        </p:txBody>
      </p:sp>
      <p:sp>
        <p:nvSpPr>
          <p:cNvPr id="78" name="줄무늬가 있는 오른쪽 화살표[S] 77"/>
          <p:cNvSpPr/>
          <p:nvPr/>
        </p:nvSpPr>
        <p:spPr>
          <a:xfrm>
            <a:off x="8710154" y="3919857"/>
            <a:ext cx="983525" cy="789177"/>
          </a:xfrm>
          <a:prstGeom prst="striped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900" dirty="0" smtClean="0"/>
              <a:t>Similarity report</a:t>
            </a:r>
            <a:endParaRPr kumimoji="1" lang="ko-KR" altLang="en-US" sz="900" dirty="0"/>
          </a:p>
        </p:txBody>
      </p:sp>
      <p:grpSp>
        <p:nvGrpSpPr>
          <p:cNvPr id="88" name="그룹 87"/>
          <p:cNvGrpSpPr/>
          <p:nvPr/>
        </p:nvGrpSpPr>
        <p:grpSpPr>
          <a:xfrm>
            <a:off x="9875045" y="3704040"/>
            <a:ext cx="1294689" cy="1241153"/>
            <a:chOff x="10004024" y="3626928"/>
            <a:chExt cx="1294689" cy="1241153"/>
          </a:xfrm>
        </p:grpSpPr>
        <p:grpSp>
          <p:nvGrpSpPr>
            <p:cNvPr id="81" name="그룹 80"/>
            <p:cNvGrpSpPr/>
            <p:nvPr/>
          </p:nvGrpSpPr>
          <p:grpSpPr>
            <a:xfrm>
              <a:off x="10004024" y="3626928"/>
              <a:ext cx="1294689" cy="1241153"/>
              <a:chOff x="1622442" y="922226"/>
              <a:chExt cx="2812398" cy="4076494"/>
            </a:xfrm>
          </p:grpSpPr>
          <p:sp>
            <p:nvSpPr>
              <p:cNvPr id="83" name="직사각형 82"/>
              <p:cNvSpPr/>
              <p:nvPr/>
            </p:nvSpPr>
            <p:spPr>
              <a:xfrm>
                <a:off x="1622442" y="922226"/>
                <a:ext cx="2812398" cy="4076494"/>
              </a:xfrm>
              <a:prstGeom prst="rect">
                <a:avLst/>
              </a:prstGeom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84" name="직사각형 83"/>
              <p:cNvSpPr/>
              <p:nvPr/>
            </p:nvSpPr>
            <p:spPr>
              <a:xfrm>
                <a:off x="1622442" y="922226"/>
                <a:ext cx="2812398" cy="651542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1100" dirty="0" smtClean="0">
                    <a:solidFill>
                      <a:schemeClr val="bg1"/>
                    </a:solidFill>
                  </a:rPr>
                  <a:t>Similarity Report</a:t>
                </a:r>
                <a:endParaRPr kumimoji="1" lang="ko-KR" altLang="en-US" sz="1100" dirty="0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79" name="Picture 33" descr="cl_st_00035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57565" y="4018287"/>
              <a:ext cx="795069" cy="6495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" name="왼쪽/오른쪽 화살표[L] 1"/>
          <p:cNvSpPr/>
          <p:nvPr/>
        </p:nvSpPr>
        <p:spPr>
          <a:xfrm>
            <a:off x="3619743" y="4812426"/>
            <a:ext cx="1107956" cy="512322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900" dirty="0" smtClean="0"/>
              <a:t>Load / Save</a:t>
            </a:r>
            <a:endParaRPr kumimoji="1"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6217960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원통[C] 1"/>
          <p:cNvSpPr/>
          <p:nvPr/>
        </p:nvSpPr>
        <p:spPr>
          <a:xfrm>
            <a:off x="1749181" y="3583009"/>
            <a:ext cx="1294174" cy="177859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 smtClean="0"/>
              <a:t>Preprocessed</a:t>
            </a:r>
          </a:p>
          <a:p>
            <a:pPr algn="ctr"/>
            <a:r>
              <a:rPr kumimoji="1" lang="en-US" altLang="ko-KR" sz="1400" dirty="0" smtClean="0"/>
              <a:t>File</a:t>
            </a:r>
          </a:p>
          <a:p>
            <a:pPr algn="ctr"/>
            <a:r>
              <a:rPr kumimoji="1" lang="en-US" altLang="ko-KR" sz="1400" dirty="0" smtClean="0"/>
              <a:t>Repository</a:t>
            </a:r>
            <a:endParaRPr kumimoji="1" lang="ko-KR" altLang="en-US" sz="1400" dirty="0"/>
          </a:p>
        </p:txBody>
      </p:sp>
      <p:pic>
        <p:nvPicPr>
          <p:cNvPr id="35" name="Picture 68" descr="sav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4446" y="4074249"/>
            <a:ext cx="722863" cy="6883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오른쪽 화살표[R] 35"/>
          <p:cNvSpPr/>
          <p:nvPr/>
        </p:nvSpPr>
        <p:spPr>
          <a:xfrm>
            <a:off x="3260315" y="3930190"/>
            <a:ext cx="1407549" cy="10705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 smtClean="0"/>
              <a:t>Similarity.</a:t>
            </a:r>
          </a:p>
          <a:p>
            <a:pPr algn="ctr"/>
            <a:r>
              <a:rPr kumimoji="1" lang="en-US" altLang="ko-KR" sz="1100" dirty="0" smtClean="0"/>
              <a:t>Model.build( )</a:t>
            </a:r>
            <a:endParaRPr kumimoji="1" lang="ko-KR" altLang="en-US" sz="1100" dirty="0"/>
          </a:p>
        </p:txBody>
      </p:sp>
      <p:grpSp>
        <p:nvGrpSpPr>
          <p:cNvPr id="130" name="그룹 129"/>
          <p:cNvGrpSpPr/>
          <p:nvPr/>
        </p:nvGrpSpPr>
        <p:grpSpPr>
          <a:xfrm>
            <a:off x="2231437" y="1884011"/>
            <a:ext cx="1141578" cy="1241153"/>
            <a:chOff x="2477707" y="2492303"/>
            <a:chExt cx="1141578" cy="1241153"/>
          </a:xfrm>
        </p:grpSpPr>
        <p:grpSp>
          <p:nvGrpSpPr>
            <p:cNvPr id="131" name="그룹 130"/>
            <p:cNvGrpSpPr/>
            <p:nvPr/>
          </p:nvGrpSpPr>
          <p:grpSpPr>
            <a:xfrm>
              <a:off x="2477707" y="2492303"/>
              <a:ext cx="1141578" cy="1241153"/>
              <a:chOff x="1622442" y="922226"/>
              <a:chExt cx="2812398" cy="4076494"/>
            </a:xfrm>
          </p:grpSpPr>
          <p:sp>
            <p:nvSpPr>
              <p:cNvPr id="133" name="직사각형 132"/>
              <p:cNvSpPr/>
              <p:nvPr/>
            </p:nvSpPr>
            <p:spPr>
              <a:xfrm>
                <a:off x="1622442" y="922226"/>
                <a:ext cx="2812398" cy="4076494"/>
              </a:xfrm>
              <a:prstGeom prst="rect">
                <a:avLst/>
              </a:prstGeom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34" name="직사각형 133"/>
              <p:cNvSpPr/>
              <p:nvPr/>
            </p:nvSpPr>
            <p:spPr>
              <a:xfrm>
                <a:off x="1622442" y="922226"/>
                <a:ext cx="2812398" cy="651541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1100" dirty="0" smtClean="0">
                    <a:solidFill>
                      <a:schemeClr val="bg1"/>
                    </a:solidFill>
                  </a:rPr>
                  <a:t>New data</a:t>
                </a:r>
                <a:endParaRPr kumimoji="1" lang="ko-KR" altLang="en-US" sz="1100" dirty="0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132" name="Picture 34" descr="cl_st_00036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4194" y="2841312"/>
              <a:ext cx="658605" cy="7415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40" name="그룹 139"/>
          <p:cNvGrpSpPr/>
          <p:nvPr/>
        </p:nvGrpSpPr>
        <p:grpSpPr>
          <a:xfrm>
            <a:off x="4887758" y="1335574"/>
            <a:ext cx="3662336" cy="3660538"/>
            <a:chOff x="4866899" y="1759000"/>
            <a:chExt cx="3662336" cy="3660538"/>
          </a:xfrm>
        </p:grpSpPr>
        <p:grpSp>
          <p:nvGrpSpPr>
            <p:cNvPr id="141" name="그룹 140"/>
            <p:cNvGrpSpPr/>
            <p:nvPr/>
          </p:nvGrpSpPr>
          <p:grpSpPr>
            <a:xfrm>
              <a:off x="4866899" y="1759000"/>
              <a:ext cx="3662336" cy="3660538"/>
              <a:chOff x="4866899" y="1759000"/>
              <a:chExt cx="3662336" cy="3660538"/>
            </a:xfrm>
          </p:grpSpPr>
          <p:grpSp>
            <p:nvGrpSpPr>
              <p:cNvPr id="146" name="그룹 145"/>
              <p:cNvGrpSpPr/>
              <p:nvPr/>
            </p:nvGrpSpPr>
            <p:grpSpPr>
              <a:xfrm>
                <a:off x="4866899" y="1759000"/>
                <a:ext cx="3662336" cy="3660538"/>
                <a:chOff x="1622442" y="922226"/>
                <a:chExt cx="2812398" cy="4076494"/>
              </a:xfrm>
            </p:grpSpPr>
            <p:sp>
              <p:nvSpPr>
                <p:cNvPr id="175" name="직사각형 174"/>
                <p:cNvSpPr/>
                <p:nvPr/>
              </p:nvSpPr>
              <p:spPr>
                <a:xfrm>
                  <a:off x="1622442" y="922226"/>
                  <a:ext cx="2812398" cy="4076494"/>
                </a:xfrm>
                <a:prstGeom prst="rect">
                  <a:avLst/>
                </a:prstGeom>
                <a:ln w="38100">
                  <a:solidFill>
                    <a:schemeClr val="accent1"/>
                  </a:solidFill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176" name="직사각형 175"/>
                <p:cNvSpPr/>
                <p:nvPr/>
              </p:nvSpPr>
              <p:spPr>
                <a:xfrm>
                  <a:off x="1622442" y="922226"/>
                  <a:ext cx="2812398" cy="566019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R" dirty="0" smtClean="0">
                      <a:solidFill>
                        <a:schemeClr val="bg1"/>
                      </a:solidFill>
                    </a:rPr>
                    <a:t>Similarity Model</a:t>
                  </a:r>
                  <a:endParaRPr kumimoji="1" lang="ko-KR" altLang="en-US" dirty="0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147" name="그룹 146"/>
              <p:cNvGrpSpPr/>
              <p:nvPr/>
            </p:nvGrpSpPr>
            <p:grpSpPr>
              <a:xfrm>
                <a:off x="5347172" y="2510580"/>
                <a:ext cx="2684221" cy="2632849"/>
                <a:chOff x="6317843" y="1055078"/>
                <a:chExt cx="4699504" cy="4784918"/>
              </a:xfrm>
            </p:grpSpPr>
            <p:sp>
              <p:nvSpPr>
                <p:cNvPr id="148" name="타원 147"/>
                <p:cNvSpPr/>
                <p:nvPr/>
              </p:nvSpPr>
              <p:spPr>
                <a:xfrm>
                  <a:off x="7258930" y="1392702"/>
                  <a:ext cx="450166" cy="450166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149" name="타원 148"/>
                <p:cNvSpPr/>
                <p:nvPr/>
              </p:nvSpPr>
              <p:spPr>
                <a:xfrm>
                  <a:off x="9408942" y="1784571"/>
                  <a:ext cx="450166" cy="450166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cxnSp>
              <p:nvCxnSpPr>
                <p:cNvPr id="150" name="직선 연결선[R] 149"/>
                <p:cNvCxnSpPr>
                  <a:stCxn id="175" idx="6"/>
                  <a:endCxn id="176" idx="2"/>
                </p:cNvCxnSpPr>
                <p:nvPr/>
              </p:nvCxnSpPr>
              <p:spPr>
                <a:xfrm>
                  <a:off x="7709096" y="1617785"/>
                  <a:ext cx="1699846" cy="391869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1" name="타원 150"/>
                <p:cNvSpPr/>
                <p:nvPr/>
              </p:nvSpPr>
              <p:spPr>
                <a:xfrm>
                  <a:off x="8025620" y="2122195"/>
                  <a:ext cx="450166" cy="450166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152" name="타원 151"/>
                <p:cNvSpPr/>
                <p:nvPr/>
              </p:nvSpPr>
              <p:spPr>
                <a:xfrm>
                  <a:off x="8188401" y="3933103"/>
                  <a:ext cx="450166" cy="450166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153" name="타원 152"/>
                <p:cNvSpPr/>
                <p:nvPr/>
              </p:nvSpPr>
              <p:spPr>
                <a:xfrm>
                  <a:off x="6317843" y="4129440"/>
                  <a:ext cx="450166" cy="450166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154" name="타원 153"/>
                <p:cNvSpPr/>
                <p:nvPr/>
              </p:nvSpPr>
              <p:spPr>
                <a:xfrm>
                  <a:off x="10376991" y="1245437"/>
                  <a:ext cx="450166" cy="450166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155" name="타원 154"/>
                <p:cNvSpPr/>
                <p:nvPr/>
              </p:nvSpPr>
              <p:spPr>
                <a:xfrm>
                  <a:off x="9568377" y="3570090"/>
                  <a:ext cx="450166" cy="450166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156" name="타원 155"/>
                <p:cNvSpPr/>
                <p:nvPr/>
              </p:nvSpPr>
              <p:spPr>
                <a:xfrm>
                  <a:off x="10342098" y="4976843"/>
                  <a:ext cx="450166" cy="450166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157" name="타원 156"/>
                <p:cNvSpPr/>
                <p:nvPr/>
              </p:nvSpPr>
              <p:spPr>
                <a:xfrm>
                  <a:off x="10567181" y="2572361"/>
                  <a:ext cx="450166" cy="450166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158" name="타원 157"/>
                <p:cNvSpPr/>
                <p:nvPr/>
              </p:nvSpPr>
              <p:spPr>
                <a:xfrm>
                  <a:off x="7146388" y="5201926"/>
                  <a:ext cx="450166" cy="450166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159" name="타원 158"/>
                <p:cNvSpPr/>
                <p:nvPr/>
              </p:nvSpPr>
              <p:spPr>
                <a:xfrm>
                  <a:off x="8451168" y="5389830"/>
                  <a:ext cx="450166" cy="450166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160" name="타원 159"/>
                <p:cNvSpPr/>
                <p:nvPr/>
              </p:nvSpPr>
              <p:spPr>
                <a:xfrm>
                  <a:off x="8352693" y="1055078"/>
                  <a:ext cx="450166" cy="450166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161" name="타원 160"/>
                <p:cNvSpPr/>
                <p:nvPr/>
              </p:nvSpPr>
              <p:spPr>
                <a:xfrm>
                  <a:off x="7033847" y="2903271"/>
                  <a:ext cx="450166" cy="450166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cxnSp>
              <p:nvCxnSpPr>
                <p:cNvPr id="162" name="직선 연결선[R] 161"/>
                <p:cNvCxnSpPr>
                  <a:stCxn id="175" idx="5"/>
                </p:cNvCxnSpPr>
                <p:nvPr/>
              </p:nvCxnSpPr>
              <p:spPr>
                <a:xfrm>
                  <a:off x="7643171" y="1776943"/>
                  <a:ext cx="448374" cy="411177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3" name="직선 연결선[R] 162"/>
                <p:cNvCxnSpPr>
                  <a:stCxn id="175" idx="4"/>
                </p:cNvCxnSpPr>
                <p:nvPr/>
              </p:nvCxnSpPr>
              <p:spPr>
                <a:xfrm flipH="1">
                  <a:off x="7258930" y="1842868"/>
                  <a:ext cx="225083" cy="1060403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4" name="직선 연결선[R] 163"/>
                <p:cNvCxnSpPr/>
                <p:nvPr/>
              </p:nvCxnSpPr>
              <p:spPr>
                <a:xfrm flipV="1">
                  <a:off x="7484013" y="2797444"/>
                  <a:ext cx="3083168" cy="33091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5" name="직선 연결선[R] 164"/>
                <p:cNvCxnSpPr/>
                <p:nvPr/>
              </p:nvCxnSpPr>
              <p:spPr>
                <a:xfrm>
                  <a:off x="7258930" y="3353437"/>
                  <a:ext cx="1258163" cy="2102318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6" name="직선 연결선[R] 165"/>
                <p:cNvCxnSpPr/>
                <p:nvPr/>
              </p:nvCxnSpPr>
              <p:spPr>
                <a:xfrm>
                  <a:off x="7258930" y="3353437"/>
                  <a:ext cx="112541" cy="1848489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7" name="직선 연결선[R] 166"/>
                <p:cNvCxnSpPr/>
                <p:nvPr/>
              </p:nvCxnSpPr>
              <p:spPr>
                <a:xfrm>
                  <a:off x="7484013" y="3128354"/>
                  <a:ext cx="2924010" cy="1914414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8" name="직선 연결선[R] 167"/>
                <p:cNvCxnSpPr/>
                <p:nvPr/>
              </p:nvCxnSpPr>
              <p:spPr>
                <a:xfrm>
                  <a:off x="6768009" y="4354523"/>
                  <a:ext cx="3640014" cy="688245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9" name="직선 연결선[R] 168"/>
                <p:cNvCxnSpPr>
                  <a:stCxn id="175" idx="6"/>
                </p:cNvCxnSpPr>
                <p:nvPr/>
              </p:nvCxnSpPr>
              <p:spPr>
                <a:xfrm flipV="1">
                  <a:off x="7709096" y="1280161"/>
                  <a:ext cx="643597" cy="337624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0" name="직선 연결선[R] 169"/>
                <p:cNvCxnSpPr>
                  <a:stCxn id="176" idx="6"/>
                </p:cNvCxnSpPr>
                <p:nvPr/>
              </p:nvCxnSpPr>
              <p:spPr>
                <a:xfrm flipV="1">
                  <a:off x="9859108" y="1629678"/>
                  <a:ext cx="583808" cy="379976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1" name="직선 연결선[R] 170"/>
                <p:cNvCxnSpPr>
                  <a:stCxn id="176" idx="3"/>
                </p:cNvCxnSpPr>
                <p:nvPr/>
              </p:nvCxnSpPr>
              <p:spPr>
                <a:xfrm flipH="1">
                  <a:off x="8572642" y="2168812"/>
                  <a:ext cx="902225" cy="1830216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2" name="직선 연결선[R] 171"/>
                <p:cNvCxnSpPr>
                  <a:stCxn id="176" idx="6"/>
                </p:cNvCxnSpPr>
                <p:nvPr/>
              </p:nvCxnSpPr>
              <p:spPr>
                <a:xfrm>
                  <a:off x="9859108" y="2009654"/>
                  <a:ext cx="708073" cy="78779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3" name="직선 연결선[R] 172"/>
                <p:cNvCxnSpPr/>
                <p:nvPr/>
              </p:nvCxnSpPr>
              <p:spPr>
                <a:xfrm>
                  <a:off x="8736934" y="1439318"/>
                  <a:ext cx="897369" cy="2196696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4" name="직선 연결선[R] 173"/>
                <p:cNvCxnSpPr/>
                <p:nvPr/>
              </p:nvCxnSpPr>
              <p:spPr>
                <a:xfrm flipH="1">
                  <a:off x="8835409" y="3795173"/>
                  <a:ext cx="732968" cy="1660582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42" name="타원 141"/>
            <p:cNvSpPr/>
            <p:nvPr/>
          </p:nvSpPr>
          <p:spPr>
            <a:xfrm>
              <a:off x="5250300" y="3002219"/>
              <a:ext cx="257122" cy="247699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143" name="직선 연결선[R] 142"/>
            <p:cNvCxnSpPr/>
            <p:nvPr/>
          </p:nvCxnSpPr>
          <p:spPr>
            <a:xfrm>
              <a:off x="5507422" y="3134024"/>
              <a:ext cx="815183" cy="87576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4" name="직선 연결선[R] 143"/>
            <p:cNvCxnSpPr/>
            <p:nvPr/>
          </p:nvCxnSpPr>
          <p:spPr>
            <a:xfrm>
              <a:off x="5507422" y="3177812"/>
              <a:ext cx="1734016" cy="752901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5" name="직선 연결선[R] 144"/>
            <p:cNvCxnSpPr/>
            <p:nvPr/>
          </p:nvCxnSpPr>
          <p:spPr>
            <a:xfrm>
              <a:off x="5375614" y="3264698"/>
              <a:ext cx="100119" cy="937516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77" name="줄무늬가 있는 오른쪽 화살표[S] 176"/>
          <p:cNvSpPr/>
          <p:nvPr/>
        </p:nvSpPr>
        <p:spPr>
          <a:xfrm>
            <a:off x="3644810" y="2190194"/>
            <a:ext cx="971153" cy="789177"/>
          </a:xfrm>
          <a:prstGeom prst="striped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900" dirty="0" smtClean="0"/>
              <a:t>Add new data</a:t>
            </a:r>
            <a:endParaRPr kumimoji="1" lang="ko-KR" altLang="en-US" sz="900" dirty="0"/>
          </a:p>
        </p:txBody>
      </p:sp>
      <p:sp>
        <p:nvSpPr>
          <p:cNvPr id="178" name="줄무늬가 있는 오른쪽 화살표[S] 177"/>
          <p:cNvSpPr/>
          <p:nvPr/>
        </p:nvSpPr>
        <p:spPr>
          <a:xfrm>
            <a:off x="8821889" y="2233020"/>
            <a:ext cx="983525" cy="789177"/>
          </a:xfrm>
          <a:prstGeom prst="striped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900" dirty="0" smtClean="0"/>
              <a:t>Similarity report</a:t>
            </a:r>
            <a:endParaRPr kumimoji="1" lang="ko-KR" altLang="en-US" sz="900" dirty="0"/>
          </a:p>
        </p:txBody>
      </p:sp>
      <p:grpSp>
        <p:nvGrpSpPr>
          <p:cNvPr id="179" name="그룹 178"/>
          <p:cNvGrpSpPr/>
          <p:nvPr/>
        </p:nvGrpSpPr>
        <p:grpSpPr>
          <a:xfrm>
            <a:off x="10077209" y="1962349"/>
            <a:ext cx="1294689" cy="1241153"/>
            <a:chOff x="10004024" y="3626928"/>
            <a:chExt cx="1294689" cy="1241153"/>
          </a:xfrm>
        </p:grpSpPr>
        <p:grpSp>
          <p:nvGrpSpPr>
            <p:cNvPr id="180" name="그룹 179"/>
            <p:cNvGrpSpPr/>
            <p:nvPr/>
          </p:nvGrpSpPr>
          <p:grpSpPr>
            <a:xfrm>
              <a:off x="10004024" y="3626928"/>
              <a:ext cx="1294689" cy="1241153"/>
              <a:chOff x="1622442" y="922226"/>
              <a:chExt cx="2812398" cy="4076494"/>
            </a:xfrm>
          </p:grpSpPr>
          <p:sp>
            <p:nvSpPr>
              <p:cNvPr id="182" name="직사각형 181"/>
              <p:cNvSpPr/>
              <p:nvPr/>
            </p:nvSpPr>
            <p:spPr>
              <a:xfrm>
                <a:off x="1622442" y="922226"/>
                <a:ext cx="2812398" cy="4076494"/>
              </a:xfrm>
              <a:prstGeom prst="rect">
                <a:avLst/>
              </a:prstGeom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83" name="직사각형 182"/>
              <p:cNvSpPr/>
              <p:nvPr/>
            </p:nvSpPr>
            <p:spPr>
              <a:xfrm>
                <a:off x="1622442" y="922226"/>
                <a:ext cx="2812398" cy="651542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1100" dirty="0" smtClean="0">
                    <a:solidFill>
                      <a:schemeClr val="bg1"/>
                    </a:solidFill>
                  </a:rPr>
                  <a:t>Similarity Report</a:t>
                </a:r>
                <a:endParaRPr kumimoji="1" lang="ko-KR" altLang="en-US" sz="1100" dirty="0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181" name="Picture 33" descr="cl_st_0003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57565" y="4018287"/>
              <a:ext cx="795069" cy="6495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84" name="왼쪽/오른쪽 화살표[L] 183"/>
          <p:cNvSpPr/>
          <p:nvPr/>
        </p:nvSpPr>
        <p:spPr>
          <a:xfrm>
            <a:off x="8773292" y="4162275"/>
            <a:ext cx="1107956" cy="512322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900" dirty="0" smtClean="0"/>
              <a:t>Load / Save</a:t>
            </a:r>
            <a:endParaRPr kumimoji="1"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4172346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3300152" y="822486"/>
            <a:ext cx="2366625" cy="2136845"/>
            <a:chOff x="1586112" y="435032"/>
            <a:chExt cx="6268028" cy="4835237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58933" y="435032"/>
              <a:ext cx="3873731" cy="3873731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80410" y="1396538"/>
              <a:ext cx="3873730" cy="3873731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86112" y="1612206"/>
              <a:ext cx="3658063" cy="3658063"/>
            </a:xfrm>
            <a:prstGeom prst="rect">
              <a:avLst/>
            </a:prstGeom>
          </p:spPr>
        </p:pic>
      </p:grpSp>
      <p:sp>
        <p:nvSpPr>
          <p:cNvPr id="10" name="오른쪽 화살표[R] 9"/>
          <p:cNvSpPr/>
          <p:nvPr/>
        </p:nvSpPr>
        <p:spPr>
          <a:xfrm>
            <a:off x="5666779" y="1552610"/>
            <a:ext cx="975091" cy="6835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 smtClean="0"/>
              <a:t>sensors</a:t>
            </a:r>
            <a:endParaRPr kumimoji="1" lang="ko-KR" altLang="en-US" sz="1100" dirty="0"/>
          </a:p>
        </p:txBody>
      </p:sp>
      <p:grpSp>
        <p:nvGrpSpPr>
          <p:cNvPr id="93" name="그룹 92"/>
          <p:cNvGrpSpPr/>
          <p:nvPr/>
        </p:nvGrpSpPr>
        <p:grpSpPr>
          <a:xfrm>
            <a:off x="6719994" y="928684"/>
            <a:ext cx="1781920" cy="1781265"/>
            <a:chOff x="6719994" y="928684"/>
            <a:chExt cx="1781920" cy="1781265"/>
          </a:xfrm>
        </p:grpSpPr>
        <p:grpSp>
          <p:nvGrpSpPr>
            <p:cNvPr id="52" name="그룹 51"/>
            <p:cNvGrpSpPr/>
            <p:nvPr/>
          </p:nvGrpSpPr>
          <p:grpSpPr>
            <a:xfrm>
              <a:off x="6915335" y="1071869"/>
              <a:ext cx="1586579" cy="1638080"/>
              <a:chOff x="1622442" y="922226"/>
              <a:chExt cx="2812398" cy="4076494"/>
            </a:xfrm>
          </p:grpSpPr>
          <p:sp>
            <p:nvSpPr>
              <p:cNvPr id="81" name="직사각형 80"/>
              <p:cNvSpPr/>
              <p:nvPr/>
            </p:nvSpPr>
            <p:spPr>
              <a:xfrm>
                <a:off x="1622442" y="922226"/>
                <a:ext cx="2812398" cy="4076494"/>
              </a:xfrm>
              <a:prstGeom prst="rect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82" name="직사각형 81"/>
              <p:cNvSpPr/>
              <p:nvPr/>
            </p:nvSpPr>
            <p:spPr>
              <a:xfrm>
                <a:off x="1622442" y="922226"/>
                <a:ext cx="2812398" cy="566019"/>
              </a:xfrm>
              <a:prstGeom prst="rect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1400" dirty="0" smtClean="0">
                    <a:solidFill>
                      <a:schemeClr val="bg1"/>
                    </a:solidFill>
                  </a:rPr>
                  <a:t>Data Base</a:t>
                </a:r>
                <a:endParaRPr kumimoji="1" lang="ko-KR" altLang="en-US" sz="1400" dirty="0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99533" y="1415398"/>
              <a:ext cx="1418183" cy="1178468"/>
            </a:xfrm>
            <a:prstGeom prst="rect">
              <a:avLst/>
            </a:prstGeom>
          </p:spPr>
        </p:pic>
        <p:pic>
          <p:nvPicPr>
            <p:cNvPr id="84" name="그림 8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719994" y="928684"/>
              <a:ext cx="474880" cy="513816"/>
            </a:xfrm>
            <a:prstGeom prst="rect">
              <a:avLst/>
            </a:prstGeom>
          </p:spPr>
        </p:pic>
      </p:grpSp>
      <p:sp>
        <p:nvSpPr>
          <p:cNvPr id="87" name="오른쪽 화살표[R] 86"/>
          <p:cNvSpPr/>
          <p:nvPr/>
        </p:nvSpPr>
        <p:spPr>
          <a:xfrm rot="5400000">
            <a:off x="7204453" y="3098145"/>
            <a:ext cx="1008341" cy="7589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 smtClean="0"/>
              <a:t>analysis</a:t>
            </a:r>
            <a:endParaRPr kumimoji="1" lang="ko-KR" altLang="en-US" sz="1100" dirty="0"/>
          </a:p>
        </p:txBody>
      </p:sp>
      <p:grpSp>
        <p:nvGrpSpPr>
          <p:cNvPr id="101" name="그룹 100"/>
          <p:cNvGrpSpPr/>
          <p:nvPr/>
        </p:nvGrpSpPr>
        <p:grpSpPr>
          <a:xfrm>
            <a:off x="6915333" y="4245300"/>
            <a:ext cx="1586579" cy="1638080"/>
            <a:chOff x="6915333" y="4245300"/>
            <a:chExt cx="1586579" cy="1638080"/>
          </a:xfrm>
        </p:grpSpPr>
        <p:grpSp>
          <p:nvGrpSpPr>
            <p:cNvPr id="88" name="그룹 87"/>
            <p:cNvGrpSpPr/>
            <p:nvPr/>
          </p:nvGrpSpPr>
          <p:grpSpPr>
            <a:xfrm>
              <a:off x="6915333" y="4245300"/>
              <a:ext cx="1586579" cy="1638080"/>
              <a:chOff x="1622442" y="922226"/>
              <a:chExt cx="2812398" cy="4076494"/>
            </a:xfrm>
          </p:grpSpPr>
          <p:sp>
            <p:nvSpPr>
              <p:cNvPr id="89" name="직사각형 88"/>
              <p:cNvSpPr/>
              <p:nvPr/>
            </p:nvSpPr>
            <p:spPr>
              <a:xfrm>
                <a:off x="1622442" y="922226"/>
                <a:ext cx="2812398" cy="4076494"/>
              </a:xfrm>
              <a:prstGeom prst="rect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90" name="직사각형 89"/>
              <p:cNvSpPr/>
              <p:nvPr/>
            </p:nvSpPr>
            <p:spPr>
              <a:xfrm>
                <a:off x="1622442" y="922226"/>
                <a:ext cx="2812398" cy="566019"/>
              </a:xfrm>
              <a:prstGeom prst="rect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1400" dirty="0" smtClean="0">
                    <a:solidFill>
                      <a:schemeClr val="bg1"/>
                    </a:solidFill>
                  </a:rPr>
                  <a:t>Data Model</a:t>
                </a:r>
                <a:endParaRPr kumimoji="1" lang="ko-KR" altLang="en-US" sz="1400" dirty="0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91" name="그림 90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034367" y="4524200"/>
              <a:ext cx="1348509" cy="1307727"/>
            </a:xfrm>
            <a:prstGeom prst="rect">
              <a:avLst/>
            </a:prstGeom>
          </p:spPr>
        </p:pic>
      </p:grpSp>
      <p:grpSp>
        <p:nvGrpSpPr>
          <p:cNvPr id="99" name="그룹 98"/>
          <p:cNvGrpSpPr/>
          <p:nvPr/>
        </p:nvGrpSpPr>
        <p:grpSpPr>
          <a:xfrm>
            <a:off x="3806735" y="4245300"/>
            <a:ext cx="1586579" cy="1638080"/>
            <a:chOff x="4789291" y="3653707"/>
            <a:chExt cx="1586579" cy="1638080"/>
          </a:xfrm>
        </p:grpSpPr>
        <p:grpSp>
          <p:nvGrpSpPr>
            <p:cNvPr id="96" name="그룹 95"/>
            <p:cNvGrpSpPr/>
            <p:nvPr/>
          </p:nvGrpSpPr>
          <p:grpSpPr>
            <a:xfrm>
              <a:off x="4789291" y="3653707"/>
              <a:ext cx="1586579" cy="1638080"/>
              <a:chOff x="1622442" y="922226"/>
              <a:chExt cx="2812398" cy="4076494"/>
            </a:xfrm>
          </p:grpSpPr>
          <p:sp>
            <p:nvSpPr>
              <p:cNvPr id="97" name="직사각형 96"/>
              <p:cNvSpPr/>
              <p:nvPr/>
            </p:nvSpPr>
            <p:spPr>
              <a:xfrm>
                <a:off x="1622442" y="922226"/>
                <a:ext cx="2812398" cy="4076494"/>
              </a:xfrm>
              <a:prstGeom prst="rect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98" name="직사각형 97"/>
              <p:cNvSpPr/>
              <p:nvPr/>
            </p:nvSpPr>
            <p:spPr>
              <a:xfrm>
                <a:off x="1622442" y="922226"/>
                <a:ext cx="2812398" cy="566019"/>
              </a:xfrm>
              <a:prstGeom prst="rect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1400" dirty="0" smtClean="0">
                    <a:solidFill>
                      <a:schemeClr val="bg1"/>
                    </a:solidFill>
                  </a:rPr>
                  <a:t>Report</a:t>
                </a:r>
                <a:endParaRPr kumimoji="1" lang="ko-KR" altLang="en-US" sz="1400" dirty="0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94" name="그림 93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998852" y="4145164"/>
              <a:ext cx="1167455" cy="882612"/>
            </a:xfrm>
            <a:prstGeom prst="rect">
              <a:avLst/>
            </a:prstGeom>
          </p:spPr>
        </p:pic>
      </p:grpSp>
      <p:grpSp>
        <p:nvGrpSpPr>
          <p:cNvPr id="104" name="그룹 103"/>
          <p:cNvGrpSpPr/>
          <p:nvPr/>
        </p:nvGrpSpPr>
        <p:grpSpPr>
          <a:xfrm>
            <a:off x="5666776" y="4411812"/>
            <a:ext cx="975092" cy="1410305"/>
            <a:chOff x="5666776" y="4411812"/>
            <a:chExt cx="975092" cy="1410305"/>
          </a:xfrm>
        </p:grpSpPr>
        <p:sp>
          <p:nvSpPr>
            <p:cNvPr id="102" name="왼쪽 화살표[L] 101"/>
            <p:cNvSpPr/>
            <p:nvPr/>
          </p:nvSpPr>
          <p:spPr>
            <a:xfrm>
              <a:off x="5666777" y="4411812"/>
              <a:ext cx="975091" cy="649890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800" dirty="0" smtClean="0"/>
                <a:t>abnormal</a:t>
              </a:r>
            </a:p>
            <a:p>
              <a:pPr algn="ctr"/>
              <a:r>
                <a:rPr kumimoji="1" lang="en-US" altLang="ko-KR" sz="800" dirty="0" smtClean="0"/>
                <a:t>detection</a:t>
              </a:r>
              <a:endParaRPr kumimoji="1" lang="ko-KR" altLang="en-US" sz="800" dirty="0"/>
            </a:p>
          </p:txBody>
        </p:sp>
        <p:sp>
          <p:nvSpPr>
            <p:cNvPr id="103" name="왼쪽 화살표[L] 102"/>
            <p:cNvSpPr/>
            <p:nvPr/>
          </p:nvSpPr>
          <p:spPr>
            <a:xfrm>
              <a:off x="5666776" y="5172227"/>
              <a:ext cx="975091" cy="649890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800" dirty="0"/>
                <a:t>d</a:t>
              </a:r>
              <a:r>
                <a:rPr kumimoji="1" lang="en-US" altLang="ko-KR" sz="800" dirty="0" smtClean="0"/>
                <a:t>ependency</a:t>
              </a:r>
            </a:p>
            <a:p>
              <a:pPr algn="ctr"/>
              <a:r>
                <a:rPr kumimoji="1" lang="en-US" altLang="ko-KR" sz="800" dirty="0" smtClean="0"/>
                <a:t>grouping</a:t>
              </a:r>
            </a:p>
          </p:txBody>
        </p:sp>
      </p:grpSp>
      <p:sp>
        <p:nvSpPr>
          <p:cNvPr id="2" name="줄무늬가 있는 오른쪽 화살표[S] 1"/>
          <p:cNvSpPr/>
          <p:nvPr/>
        </p:nvSpPr>
        <p:spPr>
          <a:xfrm rot="16200000">
            <a:off x="4101484" y="3099625"/>
            <a:ext cx="997078" cy="907113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800" dirty="0"/>
              <a:t>i</a:t>
            </a:r>
            <a:r>
              <a:rPr kumimoji="1" lang="en-US" altLang="ko-KR" sz="800" dirty="0" smtClean="0"/>
              <a:t>mprove</a:t>
            </a:r>
          </a:p>
          <a:p>
            <a:pPr algn="ctr"/>
            <a:r>
              <a:rPr kumimoji="1" lang="en-US" altLang="ko-KR" sz="800" dirty="0"/>
              <a:t>e</a:t>
            </a:r>
            <a:r>
              <a:rPr kumimoji="1" lang="en-US" altLang="ko-KR" sz="800" dirty="0" smtClean="0"/>
              <a:t>nergy efficiency</a:t>
            </a:r>
            <a:endParaRPr kumimoji="1"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8773659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420329" y="2324833"/>
            <a:ext cx="1636295" cy="11643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Raw </a:t>
            </a:r>
          </a:p>
          <a:p>
            <a:pPr algn="ctr"/>
            <a:r>
              <a:rPr kumimoji="1" lang="en-US" altLang="ko-KR" dirty="0" smtClean="0"/>
              <a:t>sensor</a:t>
            </a:r>
          </a:p>
          <a:p>
            <a:pPr algn="ctr"/>
            <a:r>
              <a:rPr kumimoji="1" lang="en-US" altLang="ko-KR" dirty="0" smtClean="0"/>
              <a:t>data</a:t>
            </a:r>
            <a:endParaRPr kumimoji="1"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2709374" y="612489"/>
            <a:ext cx="8891563" cy="25178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5628639" y="997015"/>
            <a:ext cx="2357123" cy="189330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5628639" y="843397"/>
            <a:ext cx="2357123" cy="3072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 smtClean="0"/>
              <a:t>Similarity</a:t>
            </a:r>
            <a:endParaRPr kumimoji="1" lang="ko-KR" altLang="en-US" sz="1400" dirty="0"/>
          </a:p>
        </p:txBody>
      </p:sp>
      <p:sp>
        <p:nvSpPr>
          <p:cNvPr id="20" name="직사각형 19"/>
          <p:cNvSpPr/>
          <p:nvPr/>
        </p:nvSpPr>
        <p:spPr>
          <a:xfrm>
            <a:off x="2709374" y="3875417"/>
            <a:ext cx="5678905" cy="254128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aphicFrame>
        <p:nvGraphicFramePr>
          <p:cNvPr id="21" name="표 20"/>
          <p:cNvGraphicFramePr>
            <a:graphicFrameLocks noGrp="1" noChangeAspect="1"/>
          </p:cNvGraphicFramePr>
          <p:nvPr>
            <p:extLst/>
          </p:nvPr>
        </p:nvGraphicFramePr>
        <p:xfrm>
          <a:off x="3115367" y="4226748"/>
          <a:ext cx="2276856" cy="18049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8952"/>
                <a:gridCol w="758952"/>
                <a:gridCol w="758952"/>
              </a:tblGrid>
              <a:tr h="4539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File name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Raw data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Refined</a:t>
                      </a:r>
                      <a:r>
                        <a:rPr lang="en-US" altLang="ko-KR" sz="1100" baseline="0" dirty="0" smtClean="0"/>
                        <a:t> data</a:t>
                      </a:r>
                      <a:endParaRPr lang="ko-KR" altLang="en-US" sz="1100" dirty="0"/>
                    </a:p>
                  </a:txBody>
                  <a:tcPr anchor="ctr"/>
                </a:tc>
              </a:tr>
              <a:tr h="4503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A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(10mb)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(3mb)</a:t>
                      </a:r>
                      <a:endParaRPr lang="ko-KR" altLang="en-US" sz="1100" dirty="0"/>
                    </a:p>
                  </a:txBody>
                  <a:tcPr anchor="ctr"/>
                </a:tc>
              </a:tr>
              <a:tr h="4503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B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</a:tr>
              <a:tr h="4503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C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22" name="TextBox 21"/>
          <p:cNvSpPr txBox="1"/>
          <p:nvPr/>
        </p:nvSpPr>
        <p:spPr>
          <a:xfrm>
            <a:off x="4114027" y="6086838"/>
            <a:ext cx="461665" cy="37371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kumimoji="1" lang="is-IS" altLang="ko-KR" dirty="0" smtClean="0"/>
              <a:t>… </a:t>
            </a:r>
            <a:endParaRPr kumimoji="1" lang="ko-KR" altLang="en-US" dirty="0"/>
          </a:p>
        </p:txBody>
      </p:sp>
      <p:cxnSp>
        <p:nvCxnSpPr>
          <p:cNvPr id="29" name="직선 화살표 연결선 28"/>
          <p:cNvCxnSpPr>
            <a:stCxn id="21" idx="0"/>
            <a:endCxn id="9" idx="2"/>
          </p:cNvCxnSpPr>
          <p:nvPr/>
        </p:nvCxnSpPr>
        <p:spPr>
          <a:xfrm flipH="1" flipV="1">
            <a:off x="4114028" y="2767848"/>
            <a:ext cx="139767" cy="14589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>
            <a:stCxn id="6" idx="3"/>
            <a:endCxn id="21" idx="0"/>
          </p:cNvCxnSpPr>
          <p:nvPr/>
        </p:nvCxnSpPr>
        <p:spPr>
          <a:xfrm>
            <a:off x="2056624" y="2907016"/>
            <a:ext cx="2197171" cy="131973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>
            <a:stCxn id="9" idx="2"/>
          </p:cNvCxnSpPr>
          <p:nvPr/>
        </p:nvCxnSpPr>
        <p:spPr>
          <a:xfrm>
            <a:off x="4114028" y="2767848"/>
            <a:ext cx="845430" cy="147352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/>
          <p:cNvCxnSpPr>
            <a:endCxn id="18" idx="1"/>
          </p:cNvCxnSpPr>
          <p:nvPr/>
        </p:nvCxnSpPr>
        <p:spPr>
          <a:xfrm flipV="1">
            <a:off x="4971117" y="1943669"/>
            <a:ext cx="657522" cy="228210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/>
          <p:cNvSpPr/>
          <p:nvPr/>
        </p:nvSpPr>
        <p:spPr>
          <a:xfrm>
            <a:off x="5759397" y="1284180"/>
            <a:ext cx="1001865" cy="4129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050" dirty="0" smtClean="0"/>
              <a:t>Covariance</a:t>
            </a:r>
            <a:endParaRPr kumimoji="1" lang="ko-KR" altLang="en-US" sz="1050" dirty="0"/>
          </a:p>
        </p:txBody>
      </p:sp>
      <p:sp>
        <p:nvSpPr>
          <p:cNvPr id="41" name="직사각형 40"/>
          <p:cNvSpPr/>
          <p:nvPr/>
        </p:nvSpPr>
        <p:spPr>
          <a:xfrm>
            <a:off x="6892020" y="1271458"/>
            <a:ext cx="1001865" cy="4256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000" dirty="0" smtClean="0"/>
              <a:t>Cosine similarity</a:t>
            </a:r>
            <a:endParaRPr kumimoji="1" lang="ko-KR" altLang="en-US" sz="1000" dirty="0"/>
          </a:p>
        </p:txBody>
      </p:sp>
      <p:sp>
        <p:nvSpPr>
          <p:cNvPr id="46" name="직사각형 45"/>
          <p:cNvSpPr/>
          <p:nvPr/>
        </p:nvSpPr>
        <p:spPr>
          <a:xfrm>
            <a:off x="5759397" y="1830650"/>
            <a:ext cx="1001865" cy="4129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050" dirty="0" smtClean="0"/>
              <a:t>Euclidian </a:t>
            </a:r>
            <a:r>
              <a:rPr kumimoji="1" lang="en-US" altLang="ko-KR" sz="1050" dirty="0" smtClean="0"/>
              <a:t>distance</a:t>
            </a:r>
            <a:endParaRPr kumimoji="1" lang="ko-KR" altLang="en-US" sz="1050" dirty="0"/>
          </a:p>
        </p:txBody>
      </p:sp>
      <p:sp>
        <p:nvSpPr>
          <p:cNvPr id="47" name="직사각형 46"/>
          <p:cNvSpPr/>
          <p:nvPr/>
        </p:nvSpPr>
        <p:spPr>
          <a:xfrm>
            <a:off x="6892020" y="1817928"/>
            <a:ext cx="1001865" cy="4256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000" dirty="0" smtClean="0"/>
              <a:t>Manhattan distance</a:t>
            </a:r>
            <a:endParaRPr kumimoji="1" lang="ko-KR" altLang="en-US" sz="1000" dirty="0"/>
          </a:p>
        </p:txBody>
      </p:sp>
      <p:sp>
        <p:nvSpPr>
          <p:cNvPr id="48" name="직사각형 47"/>
          <p:cNvSpPr/>
          <p:nvPr/>
        </p:nvSpPr>
        <p:spPr>
          <a:xfrm>
            <a:off x="5762935" y="2380857"/>
            <a:ext cx="1001865" cy="4129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050" dirty="0" smtClean="0"/>
              <a:t>Gradient similarity</a:t>
            </a:r>
            <a:endParaRPr kumimoji="1" lang="ko-KR" altLang="en-US" sz="1050" dirty="0"/>
          </a:p>
        </p:txBody>
      </p:sp>
      <p:sp>
        <p:nvSpPr>
          <p:cNvPr id="49" name="직사각형 48"/>
          <p:cNvSpPr/>
          <p:nvPr/>
        </p:nvSpPr>
        <p:spPr>
          <a:xfrm>
            <a:off x="6895558" y="2368135"/>
            <a:ext cx="1001865" cy="4256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000" dirty="0" smtClean="0"/>
              <a:t>Reversed-gradient similarity</a:t>
            </a:r>
            <a:endParaRPr kumimoji="1" lang="ko-KR" altLang="en-US" sz="1000" dirty="0"/>
          </a:p>
        </p:txBody>
      </p:sp>
      <p:grpSp>
        <p:nvGrpSpPr>
          <p:cNvPr id="51" name="Group 79"/>
          <p:cNvGrpSpPr>
            <a:grpSpLocks/>
          </p:cNvGrpSpPr>
          <p:nvPr/>
        </p:nvGrpSpPr>
        <p:grpSpPr bwMode="auto">
          <a:xfrm>
            <a:off x="2294653" y="3596255"/>
            <a:ext cx="725752" cy="454025"/>
            <a:chOff x="2011" y="1540"/>
            <a:chExt cx="506" cy="345"/>
          </a:xfrm>
        </p:grpSpPr>
        <p:grpSp>
          <p:nvGrpSpPr>
            <p:cNvPr id="52" name="Group 78"/>
            <p:cNvGrpSpPr>
              <a:grpSpLocks/>
            </p:cNvGrpSpPr>
            <p:nvPr/>
          </p:nvGrpSpPr>
          <p:grpSpPr bwMode="auto">
            <a:xfrm>
              <a:off x="2011" y="1683"/>
              <a:ext cx="506" cy="202"/>
              <a:chOff x="2011" y="1683"/>
              <a:chExt cx="506" cy="202"/>
            </a:xfrm>
          </p:grpSpPr>
          <p:pic>
            <p:nvPicPr>
              <p:cNvPr id="54" name="Picture 75" descr="cl_st_00116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011" y="1683"/>
                <a:ext cx="262" cy="20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5" name="Picture 76" descr="cl_st_00116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55" y="1683"/>
                <a:ext cx="262" cy="20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53" name="Picture 77" descr="cl_st_00116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33" y="1540"/>
              <a:ext cx="262" cy="2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56" name="Picture 249" descr="톱니2"/>
          <p:cNvPicPr>
            <a:picLocks noChangeAspect="1" noChangeArrowheads="1"/>
          </p:cNvPicPr>
          <p:nvPr/>
        </p:nvPicPr>
        <p:blipFill>
          <a:blip r:embed="rId4" cstate="print">
            <a:lum bright="-6000" contras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4653" y="329914"/>
            <a:ext cx="612246" cy="565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5" name="그룹 74"/>
          <p:cNvGrpSpPr/>
          <p:nvPr/>
        </p:nvGrpSpPr>
        <p:grpSpPr>
          <a:xfrm>
            <a:off x="5834632" y="4199788"/>
            <a:ext cx="2150390" cy="1892541"/>
            <a:chOff x="5798216" y="4145872"/>
            <a:chExt cx="2150390" cy="1892541"/>
          </a:xfrm>
        </p:grpSpPr>
        <p:sp>
          <p:nvSpPr>
            <p:cNvPr id="50" name="직사각형 49"/>
            <p:cNvSpPr/>
            <p:nvPr/>
          </p:nvSpPr>
          <p:spPr>
            <a:xfrm>
              <a:off x="5798216" y="4281175"/>
              <a:ext cx="2150390" cy="175723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74" name="직사각형 73"/>
            <p:cNvSpPr/>
            <p:nvPr/>
          </p:nvSpPr>
          <p:spPr>
            <a:xfrm>
              <a:off x="5798216" y="4145872"/>
              <a:ext cx="2150390" cy="30184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400" dirty="0" smtClean="0"/>
                <a:t>Similarity models</a:t>
              </a:r>
              <a:endParaRPr kumimoji="1" lang="ko-KR" altLang="en-US" sz="1400" dirty="0"/>
            </a:p>
          </p:txBody>
        </p:sp>
      </p:grpSp>
      <p:sp>
        <p:nvSpPr>
          <p:cNvPr id="76" name="왼쪽/오른쪽 화살표[L] 75"/>
          <p:cNvSpPr/>
          <p:nvPr/>
        </p:nvSpPr>
        <p:spPr>
          <a:xfrm>
            <a:off x="5478045" y="5143497"/>
            <a:ext cx="272997" cy="171193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91" name="그룹 90"/>
          <p:cNvGrpSpPr/>
          <p:nvPr/>
        </p:nvGrpSpPr>
        <p:grpSpPr>
          <a:xfrm>
            <a:off x="5983601" y="4607511"/>
            <a:ext cx="1885152" cy="1424182"/>
            <a:chOff x="5956917" y="4607511"/>
            <a:chExt cx="1885152" cy="1424182"/>
          </a:xfrm>
        </p:grpSpPr>
        <p:grpSp>
          <p:nvGrpSpPr>
            <p:cNvPr id="89" name="그룹 88"/>
            <p:cNvGrpSpPr/>
            <p:nvPr/>
          </p:nvGrpSpPr>
          <p:grpSpPr>
            <a:xfrm>
              <a:off x="5956917" y="4922484"/>
              <a:ext cx="1885152" cy="737165"/>
              <a:chOff x="5956917" y="4922484"/>
              <a:chExt cx="1936968" cy="737165"/>
            </a:xfrm>
          </p:grpSpPr>
          <p:cxnSp>
            <p:nvCxnSpPr>
              <p:cNvPr id="80" name="직선 연결선[R] 79"/>
              <p:cNvCxnSpPr/>
              <p:nvPr/>
            </p:nvCxnSpPr>
            <p:spPr>
              <a:xfrm>
                <a:off x="5956917" y="4922484"/>
                <a:ext cx="1936968" cy="8877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직선 연결선[R] 80"/>
              <p:cNvCxnSpPr/>
              <p:nvPr/>
            </p:nvCxnSpPr>
            <p:spPr>
              <a:xfrm>
                <a:off x="5956917" y="5287605"/>
                <a:ext cx="1936968" cy="10735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직선 연결선[R] 81"/>
              <p:cNvCxnSpPr/>
              <p:nvPr/>
            </p:nvCxnSpPr>
            <p:spPr>
              <a:xfrm>
                <a:off x="5956917" y="5650772"/>
                <a:ext cx="1936968" cy="8877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0" name="그룹 89"/>
            <p:cNvGrpSpPr/>
            <p:nvPr/>
          </p:nvGrpSpPr>
          <p:grpSpPr>
            <a:xfrm>
              <a:off x="6277485" y="4607511"/>
              <a:ext cx="1244015" cy="1424182"/>
              <a:chOff x="6260329" y="4607511"/>
              <a:chExt cx="1244015" cy="1424182"/>
            </a:xfrm>
          </p:grpSpPr>
          <p:cxnSp>
            <p:nvCxnSpPr>
              <p:cNvPr id="78" name="직선 연결선[R] 77"/>
              <p:cNvCxnSpPr/>
              <p:nvPr/>
            </p:nvCxnSpPr>
            <p:spPr>
              <a:xfrm>
                <a:off x="6260329" y="4607511"/>
                <a:ext cx="0" cy="1424182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직선 연결선[R] 82"/>
              <p:cNvCxnSpPr/>
              <p:nvPr/>
            </p:nvCxnSpPr>
            <p:spPr>
              <a:xfrm>
                <a:off x="6686563" y="4607511"/>
                <a:ext cx="0" cy="1424182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직선 연결선[R] 83"/>
              <p:cNvCxnSpPr/>
              <p:nvPr/>
            </p:nvCxnSpPr>
            <p:spPr>
              <a:xfrm>
                <a:off x="7097790" y="4607511"/>
                <a:ext cx="0" cy="1424182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직선 연결선[R] 84"/>
              <p:cNvCxnSpPr/>
              <p:nvPr/>
            </p:nvCxnSpPr>
            <p:spPr>
              <a:xfrm>
                <a:off x="7504344" y="4607511"/>
                <a:ext cx="0" cy="1424182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92" name="TextBox 91"/>
          <p:cNvSpPr txBox="1"/>
          <p:nvPr/>
        </p:nvSpPr>
        <p:spPr>
          <a:xfrm>
            <a:off x="6805598" y="4600990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dirty="0"/>
              <a:t>B</a:t>
            </a:r>
            <a:endParaRPr kumimoji="1" lang="ko-KR" altLang="en-US" dirty="0"/>
          </a:p>
        </p:txBody>
      </p:sp>
      <p:sp>
        <p:nvSpPr>
          <p:cNvPr id="93" name="TextBox 92"/>
          <p:cNvSpPr txBox="1"/>
          <p:nvPr/>
        </p:nvSpPr>
        <p:spPr>
          <a:xfrm>
            <a:off x="7196725" y="4590474"/>
            <a:ext cx="2984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dirty="0"/>
              <a:t>C</a:t>
            </a:r>
            <a:endParaRPr kumimoji="1" lang="ko-KR" altLang="en-US" dirty="0"/>
          </a:p>
        </p:txBody>
      </p:sp>
      <p:sp>
        <p:nvSpPr>
          <p:cNvPr id="94" name="TextBox 93"/>
          <p:cNvSpPr txBox="1"/>
          <p:nvPr/>
        </p:nvSpPr>
        <p:spPr>
          <a:xfrm>
            <a:off x="7590955" y="4590474"/>
            <a:ext cx="3177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is-IS" altLang="ko-KR" sz="1400" dirty="0" smtClean="0"/>
              <a:t>…</a:t>
            </a:r>
            <a:endParaRPr kumimoji="1" lang="ko-KR" altLang="en-US" dirty="0"/>
          </a:p>
        </p:txBody>
      </p:sp>
      <p:sp>
        <p:nvSpPr>
          <p:cNvPr id="95" name="TextBox 94"/>
          <p:cNvSpPr txBox="1"/>
          <p:nvPr/>
        </p:nvSpPr>
        <p:spPr>
          <a:xfrm>
            <a:off x="6005065" y="5306638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dirty="0"/>
              <a:t>B</a:t>
            </a:r>
            <a:endParaRPr kumimoji="1" lang="ko-KR" altLang="en-US" dirty="0"/>
          </a:p>
        </p:txBody>
      </p:sp>
      <p:sp>
        <p:nvSpPr>
          <p:cNvPr id="96" name="TextBox 95"/>
          <p:cNvSpPr txBox="1"/>
          <p:nvPr/>
        </p:nvSpPr>
        <p:spPr>
          <a:xfrm>
            <a:off x="6007445" y="5734252"/>
            <a:ext cx="400110" cy="225383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kumimoji="1" lang="is-IS" altLang="ko-KR" sz="1400" smtClean="0"/>
              <a:t>…</a:t>
            </a:r>
            <a:endParaRPr kumimoji="1" lang="ko-KR" altLang="en-US" dirty="0"/>
          </a:p>
        </p:txBody>
      </p:sp>
      <p:sp>
        <p:nvSpPr>
          <p:cNvPr id="98" name="TextBox 97"/>
          <p:cNvSpPr txBox="1"/>
          <p:nvPr/>
        </p:nvSpPr>
        <p:spPr>
          <a:xfrm>
            <a:off x="5994152" y="4929287"/>
            <a:ext cx="3032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dirty="0"/>
              <a:t>A</a:t>
            </a:r>
            <a:endParaRPr kumimoji="1" lang="ko-KR" altLang="en-US" dirty="0"/>
          </a:p>
        </p:txBody>
      </p:sp>
      <p:sp>
        <p:nvSpPr>
          <p:cNvPr id="99" name="TextBox 98"/>
          <p:cNvSpPr txBox="1"/>
          <p:nvPr/>
        </p:nvSpPr>
        <p:spPr>
          <a:xfrm>
            <a:off x="6373340" y="4600991"/>
            <a:ext cx="3032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dirty="0"/>
              <a:t>A</a:t>
            </a:r>
            <a:endParaRPr kumimoji="1" lang="ko-KR" altLang="en-US" dirty="0"/>
          </a:p>
        </p:txBody>
      </p:sp>
      <p:sp>
        <p:nvSpPr>
          <p:cNvPr id="100" name="TextBox 99"/>
          <p:cNvSpPr txBox="1"/>
          <p:nvPr/>
        </p:nvSpPr>
        <p:spPr>
          <a:xfrm rot="19551439">
            <a:off x="6340175" y="5302441"/>
            <a:ext cx="14196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dirty="0" smtClean="0"/>
              <a:t>Similarity score</a:t>
            </a:r>
            <a:endParaRPr kumimoji="1" lang="ko-KR" altLang="en-US" sz="1400" dirty="0"/>
          </a:p>
        </p:txBody>
      </p:sp>
      <p:cxnSp>
        <p:nvCxnSpPr>
          <p:cNvPr id="102" name="직선 화살표 연결선 101"/>
          <p:cNvCxnSpPr/>
          <p:nvPr/>
        </p:nvCxnSpPr>
        <p:spPr>
          <a:xfrm>
            <a:off x="6391755" y="2899741"/>
            <a:ext cx="102626" cy="130946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/>
          <p:cNvCxnSpPr>
            <a:stCxn id="74" idx="3"/>
            <a:endCxn id="105" idx="1"/>
          </p:cNvCxnSpPr>
          <p:nvPr/>
        </p:nvCxnSpPr>
        <p:spPr>
          <a:xfrm flipV="1">
            <a:off x="7985022" y="3526264"/>
            <a:ext cx="994635" cy="82444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9" name="그룹 128"/>
          <p:cNvGrpSpPr/>
          <p:nvPr/>
        </p:nvGrpSpPr>
        <p:grpSpPr>
          <a:xfrm>
            <a:off x="8979657" y="3370177"/>
            <a:ext cx="2621280" cy="3120702"/>
            <a:chOff x="9144000" y="531224"/>
            <a:chExt cx="2621280" cy="3120702"/>
          </a:xfrm>
        </p:grpSpPr>
        <p:grpSp>
          <p:nvGrpSpPr>
            <p:cNvPr id="128" name="그룹 127"/>
            <p:cNvGrpSpPr/>
            <p:nvPr/>
          </p:nvGrpSpPr>
          <p:grpSpPr>
            <a:xfrm>
              <a:off x="9144000" y="531224"/>
              <a:ext cx="2621280" cy="3120702"/>
              <a:chOff x="9144000" y="531224"/>
              <a:chExt cx="2621280" cy="3120702"/>
            </a:xfrm>
          </p:grpSpPr>
          <p:sp>
            <p:nvSpPr>
              <p:cNvPr id="103" name="직사각형 102"/>
              <p:cNvSpPr/>
              <p:nvPr/>
            </p:nvSpPr>
            <p:spPr>
              <a:xfrm>
                <a:off x="9144000" y="722811"/>
                <a:ext cx="2621280" cy="2929115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05" name="직사각형 104"/>
              <p:cNvSpPr/>
              <p:nvPr/>
            </p:nvSpPr>
            <p:spPr>
              <a:xfrm>
                <a:off x="9144000" y="531224"/>
                <a:ext cx="2621280" cy="312174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1400" smtClean="0"/>
                  <a:t>Visualization</a:t>
                </a:r>
                <a:endParaRPr kumimoji="1" lang="en-US" altLang="ko-KR" sz="1400" dirty="0" smtClean="0"/>
              </a:p>
            </p:txBody>
          </p:sp>
        </p:grpSp>
        <p:grpSp>
          <p:nvGrpSpPr>
            <p:cNvPr id="127" name="그룹 126"/>
            <p:cNvGrpSpPr/>
            <p:nvPr/>
          </p:nvGrpSpPr>
          <p:grpSpPr>
            <a:xfrm>
              <a:off x="9292969" y="945492"/>
              <a:ext cx="2312749" cy="2567396"/>
              <a:chOff x="9292969" y="945492"/>
              <a:chExt cx="2312749" cy="2567396"/>
            </a:xfrm>
          </p:grpSpPr>
          <p:pic>
            <p:nvPicPr>
              <p:cNvPr id="111" name="그림 110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292969" y="945492"/>
                <a:ext cx="2302157" cy="1190330"/>
              </a:xfrm>
              <a:prstGeom prst="rect">
                <a:avLst/>
              </a:prstGeom>
            </p:spPr>
          </p:pic>
          <p:pic>
            <p:nvPicPr>
              <p:cNvPr id="118" name="그림 117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303561" y="2237916"/>
                <a:ext cx="2302157" cy="1274972"/>
              </a:xfrm>
              <a:prstGeom prst="rect">
                <a:avLst/>
              </a:prstGeom>
            </p:spPr>
          </p:pic>
        </p:grpSp>
      </p:grpSp>
      <p:cxnSp>
        <p:nvCxnSpPr>
          <p:cNvPr id="134" name="꺾인 연결선[E] 133"/>
          <p:cNvCxnSpPr>
            <a:endCxn id="105" idx="1"/>
          </p:cNvCxnSpPr>
          <p:nvPr/>
        </p:nvCxnSpPr>
        <p:spPr>
          <a:xfrm flipV="1">
            <a:off x="5392223" y="3526264"/>
            <a:ext cx="3587434" cy="941909"/>
          </a:xfrm>
          <a:prstGeom prst="bentConnector3">
            <a:avLst>
              <a:gd name="adj1" fmla="val 7761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직사각형 145"/>
          <p:cNvSpPr/>
          <p:nvPr/>
        </p:nvSpPr>
        <p:spPr>
          <a:xfrm>
            <a:off x="8388279" y="843397"/>
            <a:ext cx="2784818" cy="20469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7" name="직사각형 146"/>
          <p:cNvSpPr/>
          <p:nvPr/>
        </p:nvSpPr>
        <p:spPr>
          <a:xfrm>
            <a:off x="8388279" y="843397"/>
            <a:ext cx="2784818" cy="3072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 smtClean="0"/>
              <a:t>Abnormal detection</a:t>
            </a:r>
            <a:endParaRPr kumimoji="1" lang="ko-KR" altLang="en-US" sz="1400" dirty="0"/>
          </a:p>
        </p:txBody>
      </p:sp>
      <p:sp>
        <p:nvSpPr>
          <p:cNvPr id="148" name="직사각형 147"/>
          <p:cNvSpPr/>
          <p:nvPr/>
        </p:nvSpPr>
        <p:spPr>
          <a:xfrm>
            <a:off x="8485263" y="1268246"/>
            <a:ext cx="1033206" cy="4288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 smtClean="0"/>
              <a:t>Daily</a:t>
            </a:r>
            <a:endParaRPr kumimoji="1" lang="ko-KR" altLang="en-US" sz="1400" dirty="0"/>
          </a:p>
        </p:txBody>
      </p:sp>
      <p:sp>
        <p:nvSpPr>
          <p:cNvPr id="151" name="직사각형 150"/>
          <p:cNvSpPr/>
          <p:nvPr/>
        </p:nvSpPr>
        <p:spPr>
          <a:xfrm>
            <a:off x="8497510" y="1811869"/>
            <a:ext cx="1033206" cy="4288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 smtClean="0"/>
              <a:t>Weekly</a:t>
            </a:r>
            <a:endParaRPr kumimoji="1" lang="ko-KR" altLang="en-US" sz="1400" dirty="0"/>
          </a:p>
        </p:txBody>
      </p:sp>
      <p:sp>
        <p:nvSpPr>
          <p:cNvPr id="152" name="직사각형 151"/>
          <p:cNvSpPr/>
          <p:nvPr/>
        </p:nvSpPr>
        <p:spPr>
          <a:xfrm>
            <a:off x="8497510" y="2363568"/>
            <a:ext cx="1033206" cy="4288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 smtClean="0"/>
              <a:t>Monthly</a:t>
            </a:r>
            <a:endParaRPr kumimoji="1" lang="ko-KR" altLang="en-US" sz="1400" dirty="0"/>
          </a:p>
        </p:txBody>
      </p:sp>
      <p:cxnSp>
        <p:nvCxnSpPr>
          <p:cNvPr id="154" name="직선 연결선[R] 153"/>
          <p:cNvCxnSpPr/>
          <p:nvPr/>
        </p:nvCxnSpPr>
        <p:spPr>
          <a:xfrm>
            <a:off x="9789397" y="1284698"/>
            <a:ext cx="0" cy="149960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직사각형 154"/>
          <p:cNvSpPr/>
          <p:nvPr/>
        </p:nvSpPr>
        <p:spPr>
          <a:xfrm>
            <a:off x="10030661" y="1811869"/>
            <a:ext cx="1033206" cy="4288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 smtClean="0"/>
              <a:t>Neighbor</a:t>
            </a:r>
            <a:endParaRPr kumimoji="1" lang="ko-KR" altLang="en-US" sz="1400" dirty="0"/>
          </a:p>
        </p:txBody>
      </p:sp>
      <p:cxnSp>
        <p:nvCxnSpPr>
          <p:cNvPr id="157" name="꺾인 연결선[E] 156"/>
          <p:cNvCxnSpPr/>
          <p:nvPr/>
        </p:nvCxnSpPr>
        <p:spPr>
          <a:xfrm flipV="1">
            <a:off x="5685950" y="997018"/>
            <a:ext cx="2702330" cy="2529246"/>
          </a:xfrm>
          <a:prstGeom prst="bentConnector3">
            <a:avLst>
              <a:gd name="adj1" fmla="val 92428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꺾인 연결선[E] 166"/>
          <p:cNvCxnSpPr>
            <a:stCxn id="74" idx="0"/>
            <a:endCxn id="155" idx="2"/>
          </p:cNvCxnSpPr>
          <p:nvPr/>
        </p:nvCxnSpPr>
        <p:spPr>
          <a:xfrm rot="5400000" flipH="1" flipV="1">
            <a:off x="7749015" y="1401540"/>
            <a:ext cx="1959061" cy="3637437"/>
          </a:xfrm>
          <a:prstGeom prst="bentConnector3">
            <a:avLst>
              <a:gd name="adj1" fmla="val 47254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그룹 2"/>
          <p:cNvGrpSpPr/>
          <p:nvPr/>
        </p:nvGrpSpPr>
        <p:grpSpPr>
          <a:xfrm>
            <a:off x="3020405" y="993911"/>
            <a:ext cx="2187245" cy="1773937"/>
            <a:chOff x="3020405" y="993911"/>
            <a:chExt cx="2187245" cy="1773937"/>
          </a:xfrm>
        </p:grpSpPr>
        <p:grpSp>
          <p:nvGrpSpPr>
            <p:cNvPr id="10" name="그룹 9"/>
            <p:cNvGrpSpPr/>
            <p:nvPr/>
          </p:nvGrpSpPr>
          <p:grpSpPr>
            <a:xfrm>
              <a:off x="3020405" y="993911"/>
              <a:ext cx="2187245" cy="1773937"/>
              <a:chOff x="3591763" y="929031"/>
              <a:chExt cx="2157984" cy="2151439"/>
            </a:xfrm>
          </p:grpSpPr>
          <p:sp>
            <p:nvSpPr>
              <p:cNvPr id="9" name="직사각형 8"/>
              <p:cNvSpPr/>
              <p:nvPr/>
            </p:nvSpPr>
            <p:spPr>
              <a:xfrm>
                <a:off x="3591763" y="1156572"/>
                <a:ext cx="2157984" cy="1923898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8" name="직사각형 7"/>
              <p:cNvSpPr/>
              <p:nvPr/>
            </p:nvSpPr>
            <p:spPr>
              <a:xfrm>
                <a:off x="3591763" y="929031"/>
                <a:ext cx="2157984" cy="36514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1400" dirty="0" smtClean="0"/>
                  <a:t>Preprocessing</a:t>
                </a:r>
                <a:endParaRPr kumimoji="1" lang="ko-KR" altLang="en-US" sz="1400" dirty="0"/>
              </a:p>
            </p:txBody>
          </p:sp>
        </p:grpSp>
        <p:grpSp>
          <p:nvGrpSpPr>
            <p:cNvPr id="2" name="그룹 1"/>
            <p:cNvGrpSpPr/>
            <p:nvPr/>
          </p:nvGrpSpPr>
          <p:grpSpPr>
            <a:xfrm>
              <a:off x="3238828" y="1423719"/>
              <a:ext cx="1751431" cy="1230988"/>
              <a:chOff x="167951" y="3500325"/>
              <a:chExt cx="1833896" cy="1532032"/>
            </a:xfrm>
          </p:grpSpPr>
          <p:sp>
            <p:nvSpPr>
              <p:cNvPr id="11" name="직사각형 10"/>
              <p:cNvSpPr/>
              <p:nvPr/>
            </p:nvSpPr>
            <p:spPr>
              <a:xfrm>
                <a:off x="173047" y="3903988"/>
                <a:ext cx="1828800" cy="30723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1100" dirty="0" smtClean="0"/>
                  <a:t>Time stamp scaling</a:t>
                </a:r>
                <a:endParaRPr kumimoji="1" lang="ko-KR" altLang="en-US" sz="1100" dirty="0"/>
              </a:p>
            </p:txBody>
          </p:sp>
          <p:sp>
            <p:nvSpPr>
              <p:cNvPr id="12" name="직사각형 11"/>
              <p:cNvSpPr/>
              <p:nvPr/>
            </p:nvSpPr>
            <p:spPr>
              <a:xfrm>
                <a:off x="173047" y="4725119"/>
                <a:ext cx="1828800" cy="30723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1100" dirty="0" smtClean="0"/>
                  <a:t>Value normalization</a:t>
                </a:r>
                <a:endParaRPr kumimoji="1" lang="ko-KR" altLang="en-US" sz="1100" dirty="0"/>
              </a:p>
            </p:txBody>
          </p:sp>
          <p:sp>
            <p:nvSpPr>
              <p:cNvPr id="13" name="직사각형 12"/>
              <p:cNvSpPr/>
              <p:nvPr/>
            </p:nvSpPr>
            <p:spPr>
              <a:xfrm>
                <a:off x="173047" y="4316912"/>
                <a:ext cx="1828800" cy="30723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1100" dirty="0" smtClean="0"/>
                  <a:t>Value interpolation</a:t>
                </a:r>
                <a:endParaRPr kumimoji="1" lang="ko-KR" altLang="en-US" sz="1100" dirty="0"/>
              </a:p>
            </p:txBody>
          </p:sp>
          <p:sp>
            <p:nvSpPr>
              <p:cNvPr id="79" name="직사각형 78"/>
              <p:cNvSpPr/>
              <p:nvPr/>
            </p:nvSpPr>
            <p:spPr>
              <a:xfrm>
                <a:off x="167951" y="3500325"/>
                <a:ext cx="1828800" cy="30723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1100" dirty="0" smtClean="0"/>
                  <a:t>Time stamp </a:t>
                </a:r>
                <a:r>
                  <a:rPr kumimoji="1" lang="en-US" altLang="ko-KR" sz="1100" dirty="0"/>
                  <a:t>s</a:t>
                </a:r>
                <a:r>
                  <a:rPr kumimoji="1" lang="en-US" altLang="ko-KR" sz="1100" dirty="0" smtClean="0"/>
                  <a:t>ynchronize</a:t>
                </a:r>
                <a:endParaRPr kumimoji="1" lang="ko-KR" altLang="en-US" sz="11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566824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4866</TotalTime>
  <Words>231</Words>
  <Application>Microsoft Macintosh PowerPoint</Application>
  <PresentationFormat>와이드스크린</PresentationFormat>
  <Paragraphs>116</Paragraphs>
  <Slides>8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1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15.0023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박지현</dc:creator>
  <cp:lastModifiedBy>박지현</cp:lastModifiedBy>
  <cp:revision>35</cp:revision>
  <dcterms:created xsi:type="dcterms:W3CDTF">2016-05-16T04:45:19Z</dcterms:created>
  <dcterms:modified xsi:type="dcterms:W3CDTF">2016-06-30T12:11:38Z</dcterms:modified>
</cp:coreProperties>
</file>